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 id="2147483802" r:id="rId5"/>
    <p:sldMasterId id="2147483952" r:id="rId6"/>
  </p:sldMasterIdLst>
  <p:notesMasterIdLst>
    <p:notesMasterId r:id="rId19"/>
  </p:notesMasterIdLst>
  <p:handoutMasterIdLst>
    <p:handoutMasterId r:id="rId20"/>
  </p:handoutMasterIdLst>
  <p:sldIdLst>
    <p:sldId id="554" r:id="rId7"/>
    <p:sldId id="479" r:id="rId8"/>
    <p:sldId id="480" r:id="rId9"/>
    <p:sldId id="525" r:id="rId10"/>
    <p:sldId id="526" r:id="rId11"/>
    <p:sldId id="518" r:id="rId12"/>
    <p:sldId id="551" r:id="rId13"/>
    <p:sldId id="553" r:id="rId14"/>
    <p:sldId id="555" r:id="rId15"/>
    <p:sldId id="556" r:id="rId16"/>
    <p:sldId id="552" r:id="rId17"/>
    <p:sldId id="501"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287">
          <p15:clr>
            <a:srgbClr val="A4A3A4"/>
          </p15:clr>
        </p15:guide>
        <p15:guide id="2" orient="horz" pos="2158">
          <p15:clr>
            <a:srgbClr val="A4A3A4"/>
          </p15:clr>
        </p15:guide>
        <p15:guide id="3" orient="horz" pos="4179">
          <p15:clr>
            <a:srgbClr val="A4A3A4"/>
          </p15:clr>
        </p15:guide>
        <p15:guide id="4" orient="horz" pos="3731">
          <p15:clr>
            <a:srgbClr val="A4A3A4"/>
          </p15:clr>
        </p15:guide>
        <p15:guide id="5" orient="horz" pos="1148">
          <p15:clr>
            <a:srgbClr val="A4A3A4"/>
          </p15:clr>
        </p15:guide>
        <p15:guide id="6" pos="296">
          <p15:clr>
            <a:srgbClr val="A4A3A4"/>
          </p15:clr>
        </p15:guide>
        <p15:guide id="7" pos="5473">
          <p15:clr>
            <a:srgbClr val="A4A3A4"/>
          </p15:clr>
        </p15:guide>
        <p15:guide id="8" pos="2880">
          <p15:clr>
            <a:srgbClr val="A4A3A4"/>
          </p15:clr>
        </p15:guide>
        <p15:guide id="9" pos="5471">
          <p15:clr>
            <a:srgbClr val="A4A3A4"/>
          </p15:clr>
        </p15:guide>
      </p15:sldGuideLst>
    </p:ext>
    <p:ext uri="{2D200454-40CA-4A62-9FC3-DE9A4176ACB9}">
      <p15:notesGuideLst xmlns:p15="http://schemas.microsoft.com/office/powerpoint/2012/main">
        <p15:guide id="1" orient="horz" pos="5584">
          <p15:clr>
            <a:srgbClr val="A4A3A4"/>
          </p15:clr>
        </p15:guide>
        <p15:guide id="2" pos="2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cy Fan" initials="FF" lastIdx="1" clrIdx="0">
    <p:extLst>
      <p:ext uri="{19B8F6BF-5375-455C-9EA6-DF929625EA0E}">
        <p15:presenceInfo xmlns:p15="http://schemas.microsoft.com/office/powerpoint/2012/main" userId="S-1-5-21-1836665704-927087201-883519231-2726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F6"/>
    <a:srgbClr val="D6D7D9"/>
    <a:srgbClr val="E9D3D7"/>
    <a:srgbClr val="FED100"/>
    <a:srgbClr val="BED600"/>
    <a:srgbClr val="9CDCD9"/>
    <a:srgbClr val="000000"/>
    <a:srgbClr val="5F60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0" autoAdjust="0"/>
    <p:restoredTop sz="93939" autoAdjust="0"/>
  </p:normalViewPr>
  <p:slideViewPr>
    <p:cSldViewPr snapToGrid="0">
      <p:cViewPr varScale="1">
        <p:scale>
          <a:sx n="106" d="100"/>
          <a:sy n="106" d="100"/>
        </p:scale>
        <p:origin x="606" y="114"/>
      </p:cViewPr>
      <p:guideLst>
        <p:guide orient="horz" pos="287"/>
        <p:guide orient="horz" pos="2158"/>
        <p:guide orient="horz" pos="4179"/>
        <p:guide orient="horz" pos="3731"/>
        <p:guide orient="horz" pos="1148"/>
        <p:guide pos="296"/>
        <p:guide pos="5473"/>
        <p:guide pos="2880"/>
        <p:guide pos="54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4" d="100"/>
          <a:sy n="84" d="100"/>
        </p:scale>
        <p:origin x="-3168" y="-78"/>
      </p:cViewPr>
      <p:guideLst>
        <p:guide orient="horz" pos="5584"/>
        <p:guide pos="2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2"/>
          <p:cNvSpPr>
            <a:spLocks noGrp="1"/>
          </p:cNvSpPr>
          <p:nvPr>
            <p:ph type="dt" idx="1"/>
          </p:nvPr>
        </p:nvSpPr>
        <p:spPr>
          <a:xfrm>
            <a:off x="5357813" y="8864600"/>
            <a:ext cx="1211262" cy="268288"/>
          </a:xfrm>
          <a:prstGeom prst="rect">
            <a:avLst/>
          </a:prstGeom>
        </p:spPr>
        <p:txBody>
          <a:bodyPr vert="horz" lIns="91440" tIns="45720" rIns="91440" bIns="45720" rtlCol="0" anchor="b"/>
          <a:lstStyle>
            <a:lvl1pPr marL="0" algn="r" defTabSz="914400" rtl="0" eaLnBrk="1" fontAlgn="auto" latinLnBrk="0" hangingPunct="1">
              <a:spcBef>
                <a:spcPts val="0"/>
              </a:spcBef>
              <a:spcAft>
                <a:spcPts val="0"/>
              </a:spcAft>
              <a:buFontTx/>
              <a:buNone/>
              <a:defRPr lang="en-US" sz="800" kern="1200">
                <a:solidFill>
                  <a:schemeClr val="tx1"/>
                </a:solidFill>
                <a:latin typeface="Futura Bk" pitchFamily="34" charset="0"/>
                <a:ea typeface="+mn-ea"/>
                <a:cs typeface="+mn-cs"/>
              </a:defRPr>
            </a:lvl1pPr>
          </a:lstStyle>
          <a:p>
            <a:pPr>
              <a:defRPr/>
            </a:pPr>
            <a:fld id="{1C109B72-D3A0-4BD2-BBF1-39153DDB55A4}" type="datetime3">
              <a:rPr lang="en-US"/>
              <a:pPr>
                <a:defRPr/>
              </a:pPr>
              <a:t>7 November 2017</a:t>
            </a:fld>
            <a:endParaRPr dirty="0"/>
          </a:p>
        </p:txBody>
      </p:sp>
      <p:sp>
        <p:nvSpPr>
          <p:cNvPr id="7" name="Footer Placeholder 5"/>
          <p:cNvSpPr>
            <a:spLocks noGrp="1"/>
          </p:cNvSpPr>
          <p:nvPr>
            <p:ph type="ftr" sz="quarter" idx="2"/>
          </p:nvPr>
        </p:nvSpPr>
        <p:spPr>
          <a:xfrm>
            <a:off x="288925" y="8864600"/>
            <a:ext cx="1222375" cy="268288"/>
          </a:xfrm>
          <a:prstGeom prst="rect">
            <a:avLst/>
          </a:prstGeom>
        </p:spPr>
        <p:txBody>
          <a:bodyPr vert="horz" lIns="91440" tIns="45720" rIns="91440" bIns="45720" rtlCol="0" anchor="b"/>
          <a:lstStyle>
            <a:lvl1pPr algn="l" fontAlgn="auto">
              <a:spcBef>
                <a:spcPts val="0"/>
              </a:spcBef>
              <a:spcAft>
                <a:spcPts val="0"/>
              </a:spcAft>
              <a:buFontTx/>
              <a:buNone/>
              <a:defRPr sz="800">
                <a:solidFill>
                  <a:schemeClr val="tx1"/>
                </a:solidFill>
                <a:latin typeface="Futura Bk" pitchFamily="34" charset="0"/>
                <a:ea typeface="+mn-ea"/>
              </a:defRPr>
            </a:lvl1pPr>
          </a:lstStyle>
          <a:p>
            <a:pPr>
              <a:defRPr/>
            </a:pPr>
            <a:r>
              <a:rPr lang="en-US"/>
              <a:t>HP Confidential</a:t>
            </a:r>
            <a:endParaRPr lang="en-US" dirty="0"/>
          </a:p>
        </p:txBody>
      </p:sp>
      <p:sp>
        <p:nvSpPr>
          <p:cNvPr id="8" name="Slide Number Placeholder 6"/>
          <p:cNvSpPr>
            <a:spLocks noGrp="1"/>
          </p:cNvSpPr>
          <p:nvPr>
            <p:ph type="sldNum" sz="quarter" idx="3"/>
          </p:nvPr>
        </p:nvSpPr>
        <p:spPr>
          <a:xfrm>
            <a:off x="3124200" y="8864600"/>
            <a:ext cx="596900" cy="268288"/>
          </a:xfrm>
          <a:prstGeom prst="rect">
            <a:avLst/>
          </a:prstGeom>
        </p:spPr>
        <p:txBody>
          <a:bodyPr vert="horz" lIns="91440" tIns="45720" rIns="91440" bIns="45720" rtlCol="0" anchor="b"/>
          <a:lstStyle>
            <a:lvl1pPr marL="0" algn="ctr" defTabSz="914400" rtl="0" eaLnBrk="1" fontAlgn="auto" latinLnBrk="0" hangingPunct="1">
              <a:spcBef>
                <a:spcPts val="0"/>
              </a:spcBef>
              <a:spcAft>
                <a:spcPts val="0"/>
              </a:spcAft>
              <a:buFontTx/>
              <a:buNone/>
              <a:defRPr lang="en-US" sz="800" kern="1200">
                <a:solidFill>
                  <a:schemeClr val="tx1"/>
                </a:solidFill>
                <a:latin typeface="Futura Bk" pitchFamily="34" charset="0"/>
                <a:ea typeface="+mn-ea"/>
                <a:cs typeface="+mn-cs"/>
              </a:defRPr>
            </a:lvl1pPr>
          </a:lstStyle>
          <a:p>
            <a:pPr>
              <a:defRPr/>
            </a:pPr>
            <a:fld id="{9219800D-5F80-4F63-8B47-5BE20F743F10}" type="slidenum">
              <a:rPr/>
              <a:pPr>
                <a:defRPr/>
              </a:pPr>
              <a:t>‹#›</a:t>
            </a:fld>
            <a:endParaRPr/>
          </a:p>
        </p:txBody>
      </p:sp>
      <p:sp>
        <p:nvSpPr>
          <p:cNvPr id="9" name="Header Placeholder 1"/>
          <p:cNvSpPr>
            <a:spLocks noGrp="1"/>
          </p:cNvSpPr>
          <p:nvPr>
            <p:ph type="hdr" sz="quarter"/>
          </p:nvPr>
        </p:nvSpPr>
        <p:spPr>
          <a:xfrm>
            <a:off x="288925" y="30163"/>
            <a:ext cx="2971800" cy="457200"/>
          </a:xfrm>
          <a:prstGeom prst="rect">
            <a:avLst/>
          </a:prstGeom>
        </p:spPr>
        <p:txBody>
          <a:bodyPr vert="horz" lIns="91440" tIns="45720" rIns="91440" bIns="45720" rtlCol="0"/>
          <a:lstStyle>
            <a:lvl1pPr algn="l" fontAlgn="auto">
              <a:spcBef>
                <a:spcPts val="0"/>
              </a:spcBef>
              <a:spcAft>
                <a:spcPts val="0"/>
              </a:spcAft>
              <a:buFontTx/>
              <a:buNone/>
              <a:defRPr sz="1200">
                <a:latin typeface="Futura Bk" pitchFamily="34" charset="0"/>
                <a:ea typeface="+mn-ea"/>
              </a:defRPr>
            </a:lvl1pPr>
          </a:lstStyle>
          <a:p>
            <a:pPr>
              <a:defRPr/>
            </a:pPr>
            <a:endParaRPr lang="en-US"/>
          </a:p>
        </p:txBody>
      </p:sp>
    </p:spTree>
    <p:extLst>
      <p:ext uri="{BB962C8B-B14F-4D97-AF65-F5344CB8AC3E}">
        <p14:creationId xmlns:p14="http://schemas.microsoft.com/office/powerpoint/2010/main" val="68831436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88925" y="30163"/>
            <a:ext cx="2971800" cy="457200"/>
          </a:xfrm>
          <a:prstGeom prst="rect">
            <a:avLst/>
          </a:prstGeom>
        </p:spPr>
        <p:txBody>
          <a:bodyPr vert="horz" lIns="91440" tIns="45720" rIns="91440" bIns="45720" rtlCol="0"/>
          <a:lstStyle>
            <a:lvl1pPr algn="l" fontAlgn="auto">
              <a:spcBef>
                <a:spcPts val="0"/>
              </a:spcBef>
              <a:spcAft>
                <a:spcPts val="0"/>
              </a:spcAft>
              <a:buFontTx/>
              <a:buNone/>
              <a:defRPr sz="1200">
                <a:latin typeface="Futura Bk" pitchFamily="34" charset="0"/>
                <a:ea typeface="+mn-ea"/>
              </a:defRPr>
            </a:lvl1pPr>
          </a:lstStyle>
          <a:p>
            <a:pPr>
              <a:defRPr/>
            </a:pPr>
            <a:endParaRPr lang="en-US"/>
          </a:p>
        </p:txBody>
      </p:sp>
      <p:sp>
        <p:nvSpPr>
          <p:cNvPr id="3" name="Date Placeholder 2"/>
          <p:cNvSpPr>
            <a:spLocks noGrp="1"/>
          </p:cNvSpPr>
          <p:nvPr>
            <p:ph type="dt" idx="1"/>
          </p:nvPr>
        </p:nvSpPr>
        <p:spPr>
          <a:xfrm>
            <a:off x="5357813" y="8864600"/>
            <a:ext cx="1211262" cy="268288"/>
          </a:xfrm>
          <a:prstGeom prst="rect">
            <a:avLst/>
          </a:prstGeom>
        </p:spPr>
        <p:txBody>
          <a:bodyPr vert="horz" lIns="91440" tIns="45720" rIns="91440" bIns="45720" rtlCol="0" anchor="b"/>
          <a:lstStyle>
            <a:lvl1pPr marL="0" algn="r" defTabSz="914400" rtl="0" eaLnBrk="1" fontAlgn="auto" latinLnBrk="0" hangingPunct="1">
              <a:spcBef>
                <a:spcPts val="0"/>
              </a:spcBef>
              <a:spcAft>
                <a:spcPts val="0"/>
              </a:spcAft>
              <a:buFontTx/>
              <a:buNone/>
              <a:defRPr lang="en-US" sz="800" kern="1200">
                <a:solidFill>
                  <a:schemeClr val="tx1"/>
                </a:solidFill>
                <a:latin typeface="Futura Bk" pitchFamily="34" charset="0"/>
                <a:ea typeface="+mn-ea"/>
                <a:cs typeface="+mn-cs"/>
              </a:defRPr>
            </a:lvl1pPr>
          </a:lstStyle>
          <a:p>
            <a:pPr>
              <a:defRPr/>
            </a:pPr>
            <a:fld id="{18E7A8AB-7917-4CCF-8764-EAA63AD3D2A5}" type="datetime3">
              <a:rPr lang="en-US"/>
              <a:pPr>
                <a:defRPr/>
              </a:pPr>
              <a:t>7 November 2017</a:t>
            </a:fld>
            <a:endParaRPr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88925" y="4343400"/>
            <a:ext cx="628015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288925" y="8864600"/>
            <a:ext cx="1222375" cy="268288"/>
          </a:xfrm>
          <a:prstGeom prst="rect">
            <a:avLst/>
          </a:prstGeom>
        </p:spPr>
        <p:txBody>
          <a:bodyPr vert="horz" lIns="91440" tIns="45720" rIns="91440" bIns="45720" rtlCol="0" anchor="b"/>
          <a:lstStyle>
            <a:lvl1pPr algn="l" fontAlgn="auto">
              <a:spcBef>
                <a:spcPts val="0"/>
              </a:spcBef>
              <a:spcAft>
                <a:spcPts val="0"/>
              </a:spcAft>
              <a:buFontTx/>
              <a:buNone/>
              <a:defRPr sz="800">
                <a:solidFill>
                  <a:schemeClr val="tx1"/>
                </a:solidFill>
                <a:latin typeface="Futura Bk" pitchFamily="34" charset="0"/>
                <a:ea typeface="+mn-ea"/>
              </a:defRPr>
            </a:lvl1pPr>
          </a:lstStyle>
          <a:p>
            <a:pPr>
              <a:defRPr/>
            </a:pPr>
            <a:r>
              <a:rPr lang="en-US"/>
              <a:t>HP Confidential</a:t>
            </a:r>
            <a:endParaRPr lang="en-US" dirty="0"/>
          </a:p>
        </p:txBody>
      </p:sp>
      <p:sp>
        <p:nvSpPr>
          <p:cNvPr id="7" name="Slide Number Placeholder 6"/>
          <p:cNvSpPr>
            <a:spLocks noGrp="1"/>
          </p:cNvSpPr>
          <p:nvPr>
            <p:ph type="sldNum" sz="quarter" idx="5"/>
          </p:nvPr>
        </p:nvSpPr>
        <p:spPr>
          <a:xfrm>
            <a:off x="3124200" y="8864600"/>
            <a:ext cx="596900" cy="268288"/>
          </a:xfrm>
          <a:prstGeom prst="rect">
            <a:avLst/>
          </a:prstGeom>
        </p:spPr>
        <p:txBody>
          <a:bodyPr vert="horz" lIns="91440" tIns="45720" rIns="91440" bIns="45720" rtlCol="0" anchor="b"/>
          <a:lstStyle>
            <a:lvl1pPr marL="0" algn="ctr" defTabSz="914400" rtl="0" eaLnBrk="1" fontAlgn="auto" latinLnBrk="0" hangingPunct="1">
              <a:spcBef>
                <a:spcPts val="0"/>
              </a:spcBef>
              <a:spcAft>
                <a:spcPts val="0"/>
              </a:spcAft>
              <a:buFontTx/>
              <a:buNone/>
              <a:defRPr lang="en-US" sz="800" kern="1200">
                <a:solidFill>
                  <a:schemeClr val="tx1"/>
                </a:solidFill>
                <a:latin typeface="Futura Bk" pitchFamily="34" charset="0"/>
                <a:ea typeface="+mn-ea"/>
                <a:cs typeface="+mn-cs"/>
              </a:defRPr>
            </a:lvl1pPr>
          </a:lstStyle>
          <a:p>
            <a:pPr>
              <a:defRPr/>
            </a:pPr>
            <a:fld id="{D511C6CA-6391-4E8B-BFF6-847574933C17}" type="slidenum">
              <a:rPr/>
              <a:pPr>
                <a:defRPr/>
              </a:pPr>
              <a:t>‹#›</a:t>
            </a:fld>
            <a:endParaRPr/>
          </a:p>
        </p:txBody>
      </p:sp>
    </p:spTree>
    <p:extLst>
      <p:ext uri="{BB962C8B-B14F-4D97-AF65-F5344CB8AC3E}">
        <p14:creationId xmlns:p14="http://schemas.microsoft.com/office/powerpoint/2010/main" val="1075487396"/>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Futura Bk" pitchFamily="34" charset="0"/>
        <a:ea typeface="+mn-ea"/>
        <a:cs typeface="+mn-cs"/>
      </a:defRPr>
    </a:lvl1pPr>
    <a:lvl2pPr marL="168275" algn="l" rtl="0" eaLnBrk="0" fontAlgn="base" hangingPunct="0">
      <a:spcBef>
        <a:spcPct val="30000"/>
      </a:spcBef>
      <a:spcAft>
        <a:spcPct val="0"/>
      </a:spcAft>
      <a:defRPr sz="1000" kern="1200">
        <a:solidFill>
          <a:schemeClr val="tx1"/>
        </a:solidFill>
        <a:latin typeface="Futura Bk" pitchFamily="34" charset="0"/>
        <a:ea typeface="+mn-ea"/>
        <a:cs typeface="+mn-cs"/>
      </a:defRPr>
    </a:lvl2pPr>
    <a:lvl3pPr marL="347663" algn="l" rtl="0" eaLnBrk="0" fontAlgn="base" hangingPunct="0">
      <a:spcBef>
        <a:spcPct val="30000"/>
      </a:spcBef>
      <a:spcAft>
        <a:spcPct val="0"/>
      </a:spcAft>
      <a:defRPr sz="1000" kern="1200">
        <a:solidFill>
          <a:schemeClr val="tx1"/>
        </a:solidFill>
        <a:latin typeface="Futura Bk" pitchFamily="34" charset="0"/>
        <a:ea typeface="+mn-ea"/>
        <a:cs typeface="+mn-cs"/>
      </a:defRPr>
    </a:lvl3pPr>
    <a:lvl4pPr marL="457200" algn="l" rtl="0" eaLnBrk="0" fontAlgn="base" hangingPunct="0">
      <a:spcBef>
        <a:spcPct val="30000"/>
      </a:spcBef>
      <a:spcAft>
        <a:spcPct val="0"/>
      </a:spcAft>
      <a:defRPr sz="1000" kern="1200">
        <a:solidFill>
          <a:schemeClr val="tx1"/>
        </a:solidFill>
        <a:latin typeface="Futura Bk" pitchFamily="34" charset="0"/>
        <a:ea typeface="+mn-ea"/>
        <a:cs typeface="+mn-cs"/>
      </a:defRPr>
    </a:lvl4pPr>
    <a:lvl5pPr marL="517525" algn="l" rtl="0" eaLnBrk="0" fontAlgn="base" hangingPunct="0">
      <a:spcBef>
        <a:spcPct val="30000"/>
      </a:spcBef>
      <a:spcAft>
        <a:spcPct val="0"/>
      </a:spcAft>
      <a:defRPr sz="1000" kern="1200">
        <a:solidFill>
          <a:schemeClr val="tx1"/>
        </a:solidFill>
        <a:latin typeface="Futura Bk"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219777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zh-CN" sz="1200" kern="1200" dirty="0">
              <a:solidFill>
                <a:schemeClr val="tx1"/>
              </a:solidFill>
              <a:effectLst/>
              <a:latin typeface="Futura Bk"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fld id="{18E7A8AB-7917-4CCF-8764-EAA63AD3D2A5}" type="datetime3">
              <a:rPr lang="en-US" smtClean="0"/>
              <a:pPr>
                <a:defRPr/>
              </a:pPr>
              <a:t>7 November 2017</a:t>
            </a:fld>
            <a:endParaRPr lang="en-US" dirty="0"/>
          </a:p>
        </p:txBody>
      </p:sp>
      <p:sp>
        <p:nvSpPr>
          <p:cNvPr id="6" name="Footer Placeholder 5"/>
          <p:cNvSpPr>
            <a:spLocks noGrp="1"/>
          </p:cNvSpPr>
          <p:nvPr>
            <p:ph type="ftr" sz="quarter" idx="12"/>
          </p:nvPr>
        </p:nvSpPr>
        <p:spPr/>
        <p:txBody>
          <a:bodyPr/>
          <a:lstStyle/>
          <a:p>
            <a:pPr>
              <a:defRPr/>
            </a:pPr>
            <a:r>
              <a:rPr lang="en-US"/>
              <a:t>HP Confidential</a:t>
            </a:r>
            <a:endParaRPr lang="en-US" dirty="0"/>
          </a:p>
        </p:txBody>
      </p:sp>
      <p:sp>
        <p:nvSpPr>
          <p:cNvPr id="7" name="Slide Number Placeholder 6"/>
          <p:cNvSpPr>
            <a:spLocks noGrp="1"/>
          </p:cNvSpPr>
          <p:nvPr>
            <p:ph type="sldNum" sz="quarter" idx="13"/>
          </p:nvPr>
        </p:nvSpPr>
        <p:spPr/>
        <p:txBody>
          <a:bodyPr/>
          <a:lstStyle/>
          <a:p>
            <a:pPr>
              <a:defRPr/>
            </a:pPr>
            <a:fld id="{D511C6CA-6391-4E8B-BFF6-847574933C17}" type="slidenum">
              <a:rPr lang="en-US" altLang="zh-CN" smtClean="0"/>
              <a:pPr>
                <a:defRPr/>
              </a:pPr>
              <a:t>3</a:t>
            </a:fld>
            <a:endParaRPr lang="en-US" altLang="zh-CN"/>
          </a:p>
        </p:txBody>
      </p:sp>
    </p:spTree>
    <p:extLst>
      <p:ext uri="{BB962C8B-B14F-4D97-AF65-F5344CB8AC3E}">
        <p14:creationId xmlns:p14="http://schemas.microsoft.com/office/powerpoint/2010/main" val="336645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ltLang="zh-CN" sz="1200" kern="1200" dirty="0">
              <a:solidFill>
                <a:schemeClr val="tx1"/>
              </a:solidFill>
              <a:effectLst/>
              <a:latin typeface="Futura Bk"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fld id="{18E7A8AB-7917-4CCF-8764-EAA63AD3D2A5}" type="datetime3">
              <a:rPr lang="en-US" smtClean="0"/>
              <a:pPr>
                <a:defRPr/>
              </a:pPr>
              <a:t>7 November 2017</a:t>
            </a:fld>
            <a:endParaRPr lang="en-US" dirty="0"/>
          </a:p>
        </p:txBody>
      </p:sp>
      <p:sp>
        <p:nvSpPr>
          <p:cNvPr id="6" name="Footer Placeholder 5"/>
          <p:cNvSpPr>
            <a:spLocks noGrp="1"/>
          </p:cNvSpPr>
          <p:nvPr>
            <p:ph type="ftr" sz="quarter" idx="12"/>
          </p:nvPr>
        </p:nvSpPr>
        <p:spPr/>
        <p:txBody>
          <a:bodyPr/>
          <a:lstStyle/>
          <a:p>
            <a:pPr>
              <a:defRPr/>
            </a:pPr>
            <a:r>
              <a:rPr lang="en-US"/>
              <a:t>HP Confidential</a:t>
            </a:r>
            <a:endParaRPr lang="en-US" dirty="0"/>
          </a:p>
        </p:txBody>
      </p:sp>
      <p:sp>
        <p:nvSpPr>
          <p:cNvPr id="7" name="Slide Number Placeholder 6"/>
          <p:cNvSpPr>
            <a:spLocks noGrp="1"/>
          </p:cNvSpPr>
          <p:nvPr>
            <p:ph type="sldNum" sz="quarter" idx="13"/>
          </p:nvPr>
        </p:nvSpPr>
        <p:spPr/>
        <p:txBody>
          <a:bodyPr/>
          <a:lstStyle/>
          <a:p>
            <a:pPr>
              <a:defRPr/>
            </a:pPr>
            <a:fld id="{D511C6CA-6391-4E8B-BFF6-847574933C17}" type="slidenum">
              <a:rPr lang="en-US" altLang="zh-CN" smtClean="0"/>
              <a:pPr>
                <a:defRPr/>
              </a:pPr>
              <a:t>4</a:t>
            </a:fld>
            <a:endParaRPr lang="en-US" altLang="zh-CN"/>
          </a:p>
        </p:txBody>
      </p:sp>
    </p:spTree>
    <p:extLst>
      <p:ext uri="{BB962C8B-B14F-4D97-AF65-F5344CB8AC3E}">
        <p14:creationId xmlns:p14="http://schemas.microsoft.com/office/powerpoint/2010/main" val="336645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a:solidFill>
                <a:schemeClr val="tx1"/>
              </a:solidFill>
              <a:effectLst/>
              <a:latin typeface="Futura Bk" pitchFamily="34" charset="0"/>
              <a:ea typeface="+mn-ea"/>
              <a:cs typeface="+mn-cs"/>
            </a:endParaRPr>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fld id="{18E7A8AB-7917-4CCF-8764-EAA63AD3D2A5}" type="datetime3">
              <a:rPr lang="en-US" smtClean="0"/>
              <a:pPr>
                <a:defRPr/>
              </a:pPr>
              <a:t>7 November 2017</a:t>
            </a:fld>
            <a:endParaRPr lang="en-US" dirty="0"/>
          </a:p>
        </p:txBody>
      </p:sp>
      <p:sp>
        <p:nvSpPr>
          <p:cNvPr id="6" name="Footer Placeholder 5"/>
          <p:cNvSpPr>
            <a:spLocks noGrp="1"/>
          </p:cNvSpPr>
          <p:nvPr>
            <p:ph type="ftr" sz="quarter" idx="12"/>
          </p:nvPr>
        </p:nvSpPr>
        <p:spPr/>
        <p:txBody>
          <a:bodyPr/>
          <a:lstStyle/>
          <a:p>
            <a:pPr>
              <a:defRPr/>
            </a:pPr>
            <a:r>
              <a:rPr lang="en-US"/>
              <a:t>HP Confidential</a:t>
            </a:r>
            <a:endParaRPr lang="en-US" dirty="0"/>
          </a:p>
        </p:txBody>
      </p:sp>
      <p:sp>
        <p:nvSpPr>
          <p:cNvPr id="7" name="Slide Number Placeholder 6"/>
          <p:cNvSpPr>
            <a:spLocks noGrp="1"/>
          </p:cNvSpPr>
          <p:nvPr>
            <p:ph type="sldNum" sz="quarter" idx="13"/>
          </p:nvPr>
        </p:nvSpPr>
        <p:spPr/>
        <p:txBody>
          <a:bodyPr/>
          <a:lstStyle/>
          <a:p>
            <a:pPr>
              <a:defRPr/>
            </a:pPr>
            <a:fld id="{D511C6CA-6391-4E8B-BFF6-847574933C17}" type="slidenum">
              <a:rPr lang="en-US" altLang="zh-CN" smtClean="0"/>
              <a:pPr>
                <a:defRPr/>
              </a:pPr>
              <a:t>5</a:t>
            </a:fld>
            <a:endParaRPr lang="en-US" altLang="zh-CN"/>
          </a:p>
        </p:txBody>
      </p:sp>
    </p:spTree>
    <p:extLst>
      <p:ext uri="{BB962C8B-B14F-4D97-AF65-F5344CB8AC3E}">
        <p14:creationId xmlns:p14="http://schemas.microsoft.com/office/powerpoint/2010/main" val="33664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fld id="{18E7A8AB-7917-4CCF-8764-EAA63AD3D2A5}" type="datetime3">
              <a:rPr lang="en-US" smtClean="0"/>
              <a:pPr>
                <a:defRPr/>
              </a:pPr>
              <a:t>7 November 2017</a:t>
            </a:fld>
            <a:endParaRPr lang="en-US" dirty="0"/>
          </a:p>
        </p:txBody>
      </p:sp>
      <p:sp>
        <p:nvSpPr>
          <p:cNvPr id="6" name="Footer Placeholder 5"/>
          <p:cNvSpPr>
            <a:spLocks noGrp="1"/>
          </p:cNvSpPr>
          <p:nvPr>
            <p:ph type="ftr" sz="quarter" idx="12"/>
          </p:nvPr>
        </p:nvSpPr>
        <p:spPr/>
        <p:txBody>
          <a:bodyPr/>
          <a:lstStyle/>
          <a:p>
            <a:pPr>
              <a:defRPr/>
            </a:pPr>
            <a:r>
              <a:rPr lang="en-US"/>
              <a:t>HP Confidential</a:t>
            </a:r>
            <a:endParaRPr lang="en-US" dirty="0"/>
          </a:p>
        </p:txBody>
      </p:sp>
      <p:sp>
        <p:nvSpPr>
          <p:cNvPr id="7" name="Slide Number Placeholder 6"/>
          <p:cNvSpPr>
            <a:spLocks noGrp="1"/>
          </p:cNvSpPr>
          <p:nvPr>
            <p:ph type="sldNum" sz="quarter" idx="13"/>
          </p:nvPr>
        </p:nvSpPr>
        <p:spPr/>
        <p:txBody>
          <a:bodyPr/>
          <a:lstStyle/>
          <a:p>
            <a:pPr>
              <a:defRPr/>
            </a:pPr>
            <a:fld id="{D511C6CA-6391-4E8B-BFF6-847574933C17}" type="slidenum">
              <a:rPr lang="en-US" smtClean="0"/>
              <a:pPr>
                <a:defRPr/>
              </a:pPr>
              <a:t>7</a:t>
            </a:fld>
            <a:endParaRPr lang="en-US"/>
          </a:p>
        </p:txBody>
      </p:sp>
    </p:spTree>
    <p:extLst>
      <p:ext uri="{BB962C8B-B14F-4D97-AF65-F5344CB8AC3E}">
        <p14:creationId xmlns:p14="http://schemas.microsoft.com/office/powerpoint/2010/main" val="37704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dirty="0">
                <a:latin typeface="+mj-lt"/>
              </a:rPr>
              <a:t>一般来说，开发者可以通过三种方式来进行进行</a:t>
            </a:r>
            <a:r>
              <a:rPr lang="en-US" altLang="zh-CN" sz="900" dirty="0">
                <a:latin typeface="+mj-lt"/>
              </a:rPr>
              <a:t>GPU</a:t>
            </a:r>
            <a:r>
              <a:rPr lang="zh-CN" altLang="en-US" sz="900" dirty="0">
                <a:latin typeface="+mj-lt"/>
              </a:rPr>
              <a:t>软件开发。</a:t>
            </a:r>
            <a:endParaRPr lang="en-US" altLang="zh-CN" sz="900" dirty="0">
              <a:latin typeface="+mj-lt"/>
            </a:endParaRPr>
          </a:p>
          <a:p>
            <a:pPr marL="228600" indent="-228600">
              <a:buAutoNum type="arabicPeriod"/>
            </a:pPr>
            <a:r>
              <a:rPr lang="zh-CN" altLang="en-US" sz="900" baseline="0" dirty="0">
                <a:latin typeface="+mj-lt"/>
              </a:rPr>
              <a:t>我们可以利用一些现成的函数库，这些库可能是</a:t>
            </a:r>
            <a:r>
              <a:rPr lang="en-US" altLang="zh-CN" sz="900" baseline="0" dirty="0">
                <a:latin typeface="+mj-lt"/>
              </a:rPr>
              <a:t>NVIDIA</a:t>
            </a:r>
            <a:r>
              <a:rPr lang="zh-CN" altLang="en-US" sz="900" baseline="0" dirty="0">
                <a:latin typeface="+mj-lt"/>
              </a:rPr>
              <a:t>开发的，也可能是第三方开发的，通常都经过相应的测试和应用。使用这些函数库，可以帮助你在开发过程中节省大量的时间和精力。</a:t>
            </a:r>
            <a:endParaRPr lang="en-US" altLang="zh-CN" sz="900" baseline="0" dirty="0">
              <a:latin typeface="+mj-lt"/>
            </a:endParaRPr>
          </a:p>
          <a:p>
            <a:pPr marL="228600" indent="-228600">
              <a:buAutoNum type="arabicPeriod"/>
            </a:pPr>
            <a:r>
              <a:rPr lang="zh-CN" altLang="en-US" sz="900" baseline="0" dirty="0">
                <a:latin typeface="+mj-lt"/>
              </a:rPr>
              <a:t>但是并非我们所有的需求都有对应的函数库，而相对的，我们希望对代码进行很小的改动就能达到在</a:t>
            </a:r>
            <a:r>
              <a:rPr lang="en-US" altLang="zh-CN" sz="900" baseline="0" dirty="0">
                <a:latin typeface="+mj-lt"/>
              </a:rPr>
              <a:t>GPU</a:t>
            </a:r>
            <a:r>
              <a:rPr lang="zh-CN" altLang="en-US" sz="900" baseline="0" dirty="0">
                <a:latin typeface="+mj-lt"/>
              </a:rPr>
              <a:t>进行加速的效果。这种情况下，我们可以使用基于</a:t>
            </a:r>
            <a:r>
              <a:rPr lang="en-US" altLang="zh-CN" sz="900" baseline="0" dirty="0" err="1">
                <a:latin typeface="+mj-lt"/>
              </a:rPr>
              <a:t>OpenACC</a:t>
            </a:r>
            <a:r>
              <a:rPr lang="zh-CN" altLang="en-US" sz="900" baseline="0" dirty="0">
                <a:latin typeface="+mj-lt"/>
              </a:rPr>
              <a:t>的编译指导。</a:t>
            </a:r>
            <a:r>
              <a:rPr lang="en-US" altLang="zh-CN" sz="900" baseline="0" dirty="0" err="1">
                <a:latin typeface="+mj-lt"/>
              </a:rPr>
              <a:t>OpenACC</a:t>
            </a:r>
            <a:r>
              <a:rPr lang="zh-CN" altLang="en-US" sz="900" baseline="0" dirty="0">
                <a:latin typeface="+mj-lt"/>
              </a:rPr>
              <a:t>是开放标准，和</a:t>
            </a:r>
            <a:r>
              <a:rPr lang="en-US" altLang="zh-CN" sz="900" baseline="0" dirty="0" err="1">
                <a:latin typeface="+mj-lt"/>
              </a:rPr>
              <a:t>OpenMP</a:t>
            </a:r>
            <a:r>
              <a:rPr lang="zh-CN" altLang="en-US" sz="900" baseline="0" dirty="0">
                <a:latin typeface="+mj-lt"/>
              </a:rPr>
              <a:t>类似，都是指导性的编译处理方案。我们在需要并行的代码前加上编译指导语言，编译器会自动将该段代码基于</a:t>
            </a:r>
            <a:r>
              <a:rPr lang="en-US" altLang="zh-CN" sz="900" baseline="0" dirty="0">
                <a:latin typeface="+mj-lt"/>
              </a:rPr>
              <a:t>GPU</a:t>
            </a:r>
            <a:r>
              <a:rPr lang="zh-CN" altLang="en-US" sz="900" baseline="0" dirty="0">
                <a:latin typeface="+mj-lt"/>
              </a:rPr>
              <a:t>进行并行化。</a:t>
            </a:r>
            <a:endParaRPr lang="en-US" altLang="zh-CN" sz="900" baseline="0" dirty="0">
              <a:latin typeface="+mj-lt"/>
            </a:endParaRPr>
          </a:p>
          <a:p>
            <a:pPr marL="228600" indent="-228600">
              <a:buAutoNum type="arabicPeriod"/>
            </a:pPr>
            <a:r>
              <a:rPr lang="zh-CN" altLang="en-US" sz="900" baseline="0" dirty="0">
                <a:latin typeface="+mj-lt"/>
              </a:rPr>
              <a:t>而如果我们对程序性能有很高的要求，希望能最大化地利用</a:t>
            </a:r>
            <a:r>
              <a:rPr lang="en-US" altLang="zh-CN" sz="900" baseline="0" dirty="0">
                <a:latin typeface="+mj-lt"/>
              </a:rPr>
              <a:t>GPU</a:t>
            </a:r>
            <a:r>
              <a:rPr lang="zh-CN" altLang="en-US" sz="900" baseline="0" dirty="0">
                <a:latin typeface="+mj-lt"/>
              </a:rPr>
              <a:t>的性能，这就需要开发人员利用</a:t>
            </a:r>
            <a:r>
              <a:rPr lang="en-US" altLang="zh-CN" sz="900" baseline="0" dirty="0">
                <a:latin typeface="+mj-lt"/>
              </a:rPr>
              <a:t>CUDA</a:t>
            </a:r>
            <a:r>
              <a:rPr lang="zh-CN" altLang="en-US" sz="900" baseline="0" dirty="0">
                <a:latin typeface="+mj-lt"/>
              </a:rPr>
              <a:t>直接编写程序。</a:t>
            </a:r>
            <a:endParaRPr lang="en-US" sz="900" dirty="0">
              <a:latin typeface="+mj-lt"/>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117043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在应用程序开发的过程中，开发人员会使用到各类函数库，例如</a:t>
            </a:r>
            <a:r>
              <a:rPr lang="en-US" altLang="zh-CN" dirty="0"/>
              <a:t>BLAS</a:t>
            </a:r>
            <a:r>
              <a:rPr lang="zh-CN" altLang="en-US" dirty="0"/>
              <a:t>基础线性代数库，</a:t>
            </a:r>
            <a:r>
              <a:rPr lang="en-US" altLang="zh-CN" dirty="0"/>
              <a:t>FFT</a:t>
            </a:r>
            <a:r>
              <a:rPr lang="zh-CN" altLang="en-US" dirty="0"/>
              <a:t>快速傅立叶变换等等。对于这些常用库，</a:t>
            </a:r>
            <a:r>
              <a:rPr lang="en-US" altLang="zh-CN" dirty="0"/>
              <a:t>NVIDIA</a:t>
            </a:r>
            <a:r>
              <a:rPr lang="zh-CN" altLang="en-US" dirty="0"/>
              <a:t>和第三方专家实现了这些库的</a:t>
            </a:r>
            <a:r>
              <a:rPr lang="en-US" altLang="zh-CN" dirty="0"/>
              <a:t>GPU</a:t>
            </a:r>
            <a:r>
              <a:rPr lang="zh-CN" altLang="en-US" dirty="0"/>
              <a:t>版本，并且这些库的性能往往相较于</a:t>
            </a:r>
            <a:r>
              <a:rPr lang="en-US" altLang="zh-CN" dirty="0"/>
              <a:t>CPU</a:t>
            </a:r>
            <a:r>
              <a:rPr lang="zh-CN" altLang="en-US" dirty="0"/>
              <a:t>版本有极大幅度的提高。</a:t>
            </a:r>
            <a:endParaRPr lang="en-US" altLang="zh-CN" dirty="0"/>
          </a:p>
          <a:p>
            <a:r>
              <a:rPr lang="zh-CN" altLang="en-US" dirty="0"/>
              <a:t>这里我们列举了一些</a:t>
            </a:r>
            <a:r>
              <a:rPr lang="en-US" altLang="zh-CN" dirty="0"/>
              <a:t>GPU</a:t>
            </a:r>
            <a:r>
              <a:rPr lang="zh-CN" altLang="en-US" dirty="0"/>
              <a:t>实现的函数库：</a:t>
            </a:r>
            <a:endParaRPr lang="en-US" altLang="zh-CN" dirty="0"/>
          </a:p>
          <a:p>
            <a:r>
              <a:rPr lang="zh-CN" altLang="en-US" dirty="0"/>
              <a:t>如</a:t>
            </a:r>
            <a:r>
              <a:rPr lang="en-US" altLang="zh-CN" dirty="0" err="1"/>
              <a:t>cuBLAS</a:t>
            </a:r>
            <a:r>
              <a:rPr lang="zh-CN" altLang="en-US" dirty="0"/>
              <a:t>：基于</a:t>
            </a:r>
            <a:r>
              <a:rPr lang="en-US" altLang="zh-CN" dirty="0"/>
              <a:t>GPU</a:t>
            </a:r>
            <a:r>
              <a:rPr lang="zh-CN" altLang="en-US" dirty="0"/>
              <a:t>的线性代数库。</a:t>
            </a:r>
            <a:endParaRPr lang="en-US" altLang="zh-CN" dirty="0"/>
          </a:p>
          <a:p>
            <a:r>
              <a:rPr lang="en-US" altLang="zh-CN" dirty="0" err="1"/>
              <a:t>cuSparse</a:t>
            </a:r>
            <a:r>
              <a:rPr lang="zh-CN" altLang="en-US" dirty="0"/>
              <a:t>：稀疏矩阵的线性代数和矩阵操作库。</a:t>
            </a:r>
            <a:endParaRPr lang="en-US" altLang="zh-CN" dirty="0"/>
          </a:p>
          <a:p>
            <a:r>
              <a:rPr lang="en-US" altLang="zh-CN" dirty="0" err="1"/>
              <a:t>cuFFT</a:t>
            </a:r>
            <a:r>
              <a:rPr lang="zh-CN" altLang="en-US" dirty="0"/>
              <a:t>：</a:t>
            </a:r>
            <a:r>
              <a:rPr lang="en-US" altLang="zh-CN" dirty="0"/>
              <a:t>GPU</a:t>
            </a:r>
            <a:r>
              <a:rPr lang="zh-CN" altLang="en-US" dirty="0"/>
              <a:t>加速的快速傅立叶变换函数库。</a:t>
            </a:r>
            <a:endParaRPr lang="en-US" altLang="zh-CN" dirty="0"/>
          </a:p>
          <a:p>
            <a:r>
              <a:rPr lang="zh-CN" altLang="en-US" dirty="0"/>
              <a:t>还有用于深度神经网络的</a:t>
            </a:r>
            <a:r>
              <a:rPr lang="en-US" altLang="zh-CN" dirty="0" err="1"/>
              <a:t>cuDNN</a:t>
            </a:r>
            <a:r>
              <a:rPr lang="zh-CN" altLang="en-US" dirty="0"/>
              <a:t>库。以及</a:t>
            </a:r>
            <a:r>
              <a:rPr lang="en-US" altLang="zh-CN" dirty="0"/>
              <a:t>cuda8.0</a:t>
            </a:r>
            <a:r>
              <a:rPr lang="zh-CN" altLang="en-US" dirty="0"/>
              <a:t>中开始引入的</a:t>
            </a:r>
            <a:r>
              <a:rPr lang="en-US" altLang="zh-CN" dirty="0" err="1"/>
              <a:t>nvGraph</a:t>
            </a:r>
            <a:r>
              <a:rPr lang="en-US" altLang="zh-CN" baseline="0" dirty="0"/>
              <a:t> </a:t>
            </a:r>
            <a:r>
              <a:rPr lang="zh-CN" altLang="en-US" baseline="0" dirty="0"/>
              <a:t>图处理库。</a:t>
            </a:r>
            <a:endParaRPr lang="en-US" altLang="zh-CN" baseline="0" dirty="0"/>
          </a:p>
          <a:p>
            <a:r>
              <a:rPr lang="zh-CN" altLang="en-US" baseline="0" dirty="0"/>
              <a:t>第三方的库，比如</a:t>
            </a:r>
            <a:r>
              <a:rPr lang="en-US" altLang="zh-CN" baseline="0" dirty="0"/>
              <a:t>Thrust</a:t>
            </a:r>
            <a:r>
              <a:rPr lang="zh-CN" altLang="en-US" baseline="0" dirty="0"/>
              <a:t>是基于</a:t>
            </a:r>
            <a:r>
              <a:rPr lang="en-US" altLang="zh-CN" baseline="0" dirty="0"/>
              <a:t>GPU</a:t>
            </a:r>
            <a:r>
              <a:rPr lang="zh-CN" altLang="en-US" baseline="0" dirty="0"/>
              <a:t>的一个</a:t>
            </a:r>
            <a:r>
              <a:rPr lang="en-US" altLang="zh-CN" baseline="0" dirty="0"/>
              <a:t>C++ STL</a:t>
            </a:r>
            <a:r>
              <a:rPr lang="zh-CN" altLang="en-US" baseline="0" dirty="0"/>
              <a:t>实现。</a:t>
            </a:r>
            <a:endParaRPr lang="en-US" altLang="zh-CN" baseline="0" dirty="0"/>
          </a:p>
          <a:p>
            <a:endParaRPr lang="en-US" altLang="zh-CN" baseline="0" dirty="0"/>
          </a:p>
          <a:p>
            <a:r>
              <a:rPr lang="zh-CN" altLang="en-US" baseline="0" dirty="0"/>
              <a:t>这些库可以大大方便开发者进行相应的程序开发。</a:t>
            </a:r>
            <a:endParaRPr lang="en-US" altLang="zh-CN" dirty="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854526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正如我之前提到的一样，有时候我们并不能找到需要的函数库，这个时候我们需要自己开发相应的功能。</a:t>
            </a:r>
            <a:endParaRPr lang="en-US" altLang="zh-CN" dirty="0"/>
          </a:p>
          <a:p>
            <a:r>
              <a:rPr lang="zh-CN" altLang="en-US" dirty="0"/>
              <a:t>但是有些时候，开发人员可能需要更关注于自己需要解决的问题；</a:t>
            </a:r>
            <a:endParaRPr lang="en-US" altLang="zh-CN" dirty="0"/>
          </a:p>
          <a:p>
            <a:r>
              <a:rPr lang="zh-CN" altLang="en-US" dirty="0"/>
              <a:t>或者像在科学计算领域，并非每个人都同时是物理问题和计算编程的专家。</a:t>
            </a:r>
            <a:endParaRPr lang="en-US" altLang="zh-CN" dirty="0"/>
          </a:p>
          <a:p>
            <a:r>
              <a:rPr lang="zh-CN" altLang="en-US" dirty="0"/>
              <a:t>这个时候</a:t>
            </a:r>
            <a:r>
              <a:rPr lang="en-US" altLang="zh-CN" dirty="0" err="1"/>
              <a:t>OpenACC</a:t>
            </a:r>
            <a:r>
              <a:rPr lang="zh-CN" altLang="en-US" dirty="0"/>
              <a:t>提供了一个性能和代码修改量之间的一个平衡。</a:t>
            </a:r>
            <a:endParaRPr lang="en-US" altLang="zh-CN" dirty="0"/>
          </a:p>
          <a:p>
            <a:r>
              <a:rPr lang="zh-CN" altLang="en-US" dirty="0"/>
              <a:t>关于</a:t>
            </a:r>
            <a:r>
              <a:rPr lang="en-US" altLang="zh-CN" dirty="0" err="1"/>
              <a:t>OpenACC</a:t>
            </a:r>
            <a:r>
              <a:rPr lang="en-US" altLang="zh-CN" dirty="0"/>
              <a:t> NVIDIA</a:t>
            </a:r>
            <a:r>
              <a:rPr lang="zh-CN" altLang="en-US" dirty="0"/>
              <a:t>有单独的介绍。这里不再赘述。</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8830081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Image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734" name="Group 1733"/>
          <p:cNvGrpSpPr/>
          <p:nvPr/>
        </p:nvGrpSpPr>
        <p:grpSpPr>
          <a:xfrm>
            <a:off x="564577" y="459917"/>
            <a:ext cx="2628838" cy="647444"/>
            <a:chOff x="1346200" y="-720726"/>
            <a:chExt cx="2990850" cy="552450"/>
          </a:xfrm>
        </p:grpSpPr>
        <p:sp>
          <p:nvSpPr>
            <p:cNvPr id="1735" name="Freeform 1734"/>
            <p:cNvSpPr>
              <a:spLocks noEditPoints="1"/>
            </p:cNvSpPr>
            <p:nvPr userDrawn="1"/>
          </p:nvSpPr>
          <p:spPr bwMode="auto">
            <a:xfrm>
              <a:off x="4270375" y="-306388"/>
              <a:ext cx="66675" cy="65088"/>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36" name="Freeform 6"/>
            <p:cNvSpPr>
              <a:spLocks noEditPoints="1"/>
            </p:cNvSpPr>
            <p:nvPr userDrawn="1"/>
          </p:nvSpPr>
          <p:spPr bwMode="auto">
            <a:xfrm>
              <a:off x="2316163" y="-617538"/>
              <a:ext cx="1933575" cy="365125"/>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37" name="Freeform 7"/>
            <p:cNvSpPr>
              <a:spLocks noEditPoints="1"/>
            </p:cNvSpPr>
            <p:nvPr userDrawn="1"/>
          </p:nvSpPr>
          <p:spPr bwMode="auto">
            <a:xfrm>
              <a:off x="1346200" y="-720726"/>
              <a:ext cx="831850" cy="55245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grpSp>
      <p:sp>
        <p:nvSpPr>
          <p:cNvPr id="11" name="Rectangle 4"/>
          <p:cNvSpPr>
            <a:spLocks noGrp="1" noChangeArrowheads="1"/>
          </p:cNvSpPr>
          <p:nvPr>
            <p:ph type="subTitle" idx="1"/>
          </p:nvPr>
        </p:nvSpPr>
        <p:spPr>
          <a:xfrm>
            <a:off x="771351" y="2581003"/>
            <a:ext cx="4840328" cy="355482"/>
          </a:xfrm>
        </p:spPr>
        <p:txBody>
          <a:bodyPr wrap="square" anchor="t">
            <a:spAutoFit/>
          </a:bodyPr>
          <a:lstStyle>
            <a:lvl1pPr marL="0" indent="0" algn="l">
              <a:lnSpc>
                <a:spcPct val="90000"/>
              </a:lnSpc>
              <a:spcBef>
                <a:spcPts val="600"/>
              </a:spcBef>
              <a:spcAft>
                <a:spcPts val="300"/>
              </a:spcAft>
              <a:buFontTx/>
              <a:buNone/>
              <a:defRPr sz="1900" b="0">
                <a:solidFill>
                  <a:schemeClr val="bg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771353" y="1604279"/>
            <a:ext cx="6101215" cy="1015663"/>
          </a:xfrm>
        </p:spPr>
        <p:txBody>
          <a:bodyPr anchor="b"/>
          <a:lstStyle>
            <a:lvl1pPr algn="l">
              <a:lnSpc>
                <a:spcPct val="100000"/>
              </a:lnSpc>
              <a:spcBef>
                <a:spcPts val="768"/>
              </a:spcBef>
              <a:defRPr sz="3000" b="0" cap="all"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64086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entered">
    <p:spTree>
      <p:nvGrpSpPr>
        <p:cNvPr id="1" name=""/>
        <p:cNvGrpSpPr/>
        <p:nvPr/>
      </p:nvGrpSpPr>
      <p:grpSpPr>
        <a:xfrm>
          <a:off x="0" y="0"/>
          <a:ext cx="0" cy="0"/>
          <a:chOff x="0" y="0"/>
          <a:chExt cx="0" cy="0"/>
        </a:xfrm>
      </p:grpSpPr>
      <p:sp>
        <p:nvSpPr>
          <p:cNvPr id="2" name="Title 1"/>
          <p:cNvSpPr>
            <a:spLocks noGrp="1"/>
          </p:cNvSpPr>
          <p:nvPr>
            <p:ph type="title"/>
          </p:nvPr>
        </p:nvSpPr>
        <p:spPr>
          <a:xfrm>
            <a:off x="415290" y="450719"/>
            <a:ext cx="8313420" cy="560153"/>
          </a:xfrm>
        </p:spPr>
        <p:txBody>
          <a:bodyP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8914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entered - NO LOGO">
    <p:spTree>
      <p:nvGrpSpPr>
        <p:cNvPr id="1" name=""/>
        <p:cNvGrpSpPr/>
        <p:nvPr/>
      </p:nvGrpSpPr>
      <p:grpSpPr>
        <a:xfrm>
          <a:off x="0" y="0"/>
          <a:ext cx="0" cy="0"/>
          <a:chOff x="0" y="0"/>
          <a:chExt cx="0" cy="0"/>
        </a:xfrm>
      </p:grpSpPr>
      <p:grpSp>
        <p:nvGrpSpPr>
          <p:cNvPr id="3" name="Group 2"/>
          <p:cNvGrpSpPr/>
          <p:nvPr/>
        </p:nvGrpSpPr>
        <p:grpSpPr>
          <a:xfrm>
            <a:off x="0" y="0"/>
            <a:ext cx="9144000" cy="6858000"/>
            <a:chOff x="0" y="0"/>
            <a:chExt cx="10972800" cy="617220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5" name="Rectangle 4"/>
            <p:cNvSpPr/>
            <p:nvPr userDrawn="1"/>
          </p:nvSpPr>
          <p:spPr>
            <a:xfrm>
              <a:off x="0" y="0"/>
              <a:ext cx="10972800" cy="6172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sp>
        <p:nvSpPr>
          <p:cNvPr id="2" name="Title 1"/>
          <p:cNvSpPr>
            <a:spLocks noGrp="1"/>
          </p:cNvSpPr>
          <p:nvPr>
            <p:ph type="title"/>
          </p:nvPr>
        </p:nvSpPr>
        <p:spPr>
          <a:xfrm>
            <a:off x="415290" y="450719"/>
            <a:ext cx="8313420" cy="560153"/>
          </a:xfrm>
        </p:spPr>
        <p:txBody>
          <a:bodyP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9172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17" name="Group 16"/>
          <p:cNvGrpSpPr/>
          <p:nvPr/>
        </p:nvGrpSpPr>
        <p:grpSpPr>
          <a:xfrm>
            <a:off x="0" y="0"/>
            <a:ext cx="9144000" cy="6858000"/>
            <a:chOff x="0" y="0"/>
            <a:chExt cx="10972800" cy="6172200"/>
          </a:xfrm>
        </p:grpSpPr>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19" name="Rectangle 18"/>
            <p:cNvSpPr/>
            <p:nvPr userDrawn="1"/>
          </p:nvSpPr>
          <p:spPr>
            <a:xfrm>
              <a:off x="0" y="0"/>
              <a:ext cx="10972800" cy="6172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grpSp>
        <p:nvGrpSpPr>
          <p:cNvPr id="11" name="Group 10"/>
          <p:cNvGrpSpPr/>
          <p:nvPr/>
        </p:nvGrpSpPr>
        <p:grpSpPr>
          <a:xfrm>
            <a:off x="-1376579" y="-1743716"/>
            <a:ext cx="12273868" cy="9478072"/>
            <a:chOff x="-1651895" y="-1569346"/>
            <a:chExt cx="14728641" cy="8530265"/>
          </a:xfrm>
        </p:grpSpPr>
        <p:sp>
          <p:nvSpPr>
            <p:cNvPr id="3" name="Hexagon 2"/>
            <p:cNvSpPr/>
            <p:nvPr userDrawn="1"/>
          </p:nvSpPr>
          <p:spPr>
            <a:xfrm>
              <a:off x="9509200" y="3086974"/>
              <a:ext cx="3567546" cy="3085226"/>
            </a:xfrm>
            <a:prstGeom prst="hexagon">
              <a:avLst>
                <a:gd name="adj" fmla="val 28395"/>
                <a:gd name="vf" fmla="val 115470"/>
              </a:avLst>
            </a:prstGeom>
            <a:gradFill>
              <a:gsLst>
                <a:gs pos="100000">
                  <a:srgbClr val="11669F">
                    <a:alpha val="31000"/>
                  </a:srgbClr>
                </a:gs>
                <a:gs pos="0">
                  <a:srgbClr val="11669F">
                    <a:alpha val="32000"/>
                    <a:lumMod val="5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4" name="Hexagon 3"/>
            <p:cNvSpPr/>
            <p:nvPr userDrawn="1"/>
          </p:nvSpPr>
          <p:spPr>
            <a:xfrm>
              <a:off x="1457569" y="766458"/>
              <a:ext cx="8057662" cy="4639284"/>
            </a:xfrm>
            <a:prstGeom prst="hexagon">
              <a:avLst>
                <a:gd name="adj" fmla="val 29030"/>
                <a:gd name="vf" fmla="val 115470"/>
              </a:avLst>
            </a:prstGeom>
            <a:gradFill>
              <a:gsLst>
                <a:gs pos="100000">
                  <a:srgbClr val="409935">
                    <a:alpha val="53000"/>
                  </a:srgbClr>
                </a:gs>
                <a:gs pos="0">
                  <a:srgbClr val="409935">
                    <a:alpha val="32000"/>
                    <a:lumMod val="5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r>
                <a:rPr lang="en-US" dirty="0">
                  <a:solidFill>
                    <a:srgbClr val="FFFFFF"/>
                  </a:solidFill>
                </a:rPr>
                <a:t> </a:t>
              </a:r>
            </a:p>
          </p:txBody>
        </p:sp>
        <p:sp>
          <p:nvSpPr>
            <p:cNvPr id="5" name="Hexagon 4"/>
            <p:cNvSpPr/>
            <p:nvPr userDrawn="1"/>
          </p:nvSpPr>
          <p:spPr>
            <a:xfrm>
              <a:off x="-1651895" y="-801280"/>
              <a:ext cx="3567546" cy="3113660"/>
            </a:xfrm>
            <a:prstGeom prst="hexagon">
              <a:avLst>
                <a:gd name="adj" fmla="val 28395"/>
                <a:gd name="vf" fmla="val 115470"/>
              </a:avLst>
            </a:prstGeom>
            <a:gradFill>
              <a:gsLst>
                <a:gs pos="100000">
                  <a:srgbClr val="A0116A">
                    <a:alpha val="32000"/>
                  </a:srgbClr>
                </a:gs>
                <a:gs pos="0">
                  <a:srgbClr val="A0116A">
                    <a:lumMod val="42000"/>
                    <a:alpha val="2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6" name="Hexagon 5"/>
            <p:cNvSpPr/>
            <p:nvPr userDrawn="1"/>
          </p:nvSpPr>
          <p:spPr>
            <a:xfrm>
              <a:off x="9498437" y="5405742"/>
              <a:ext cx="1781879" cy="1555177"/>
            </a:xfrm>
            <a:prstGeom prst="hexagon">
              <a:avLst>
                <a:gd name="adj" fmla="val 28395"/>
                <a:gd name="vf" fmla="val 115470"/>
              </a:avLst>
            </a:prstGeom>
            <a:gradFill>
              <a:gsLst>
                <a:gs pos="100000">
                  <a:srgbClr val="11669F">
                    <a:alpha val="31000"/>
                  </a:srgbClr>
                </a:gs>
                <a:gs pos="0">
                  <a:srgbClr val="11669F">
                    <a:alpha val="32000"/>
                    <a:lumMod val="5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7" name="Hexagon 6"/>
            <p:cNvSpPr/>
            <p:nvPr userDrawn="1"/>
          </p:nvSpPr>
          <p:spPr>
            <a:xfrm>
              <a:off x="-759061" y="3077308"/>
              <a:ext cx="1781879" cy="1555177"/>
            </a:xfrm>
            <a:prstGeom prst="hexagon">
              <a:avLst>
                <a:gd name="adj" fmla="val 28395"/>
                <a:gd name="vf" fmla="val 115470"/>
              </a:avLst>
            </a:prstGeom>
            <a:gradFill>
              <a:gsLst>
                <a:gs pos="100000">
                  <a:srgbClr val="D65D1E">
                    <a:alpha val="31000"/>
                  </a:srgbClr>
                </a:gs>
                <a:gs pos="0">
                  <a:srgbClr val="D65D1E">
                    <a:alpha val="32000"/>
                    <a:lumMod val="5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8" name="Hexagon 7"/>
            <p:cNvSpPr/>
            <p:nvPr userDrawn="1"/>
          </p:nvSpPr>
          <p:spPr>
            <a:xfrm>
              <a:off x="573427" y="-788719"/>
              <a:ext cx="1781879" cy="1555177"/>
            </a:xfrm>
            <a:prstGeom prst="hexagon">
              <a:avLst>
                <a:gd name="adj" fmla="val 28395"/>
                <a:gd name="vf" fmla="val 115470"/>
              </a:avLst>
            </a:prstGeom>
            <a:gradFill>
              <a:gsLst>
                <a:gs pos="100000">
                  <a:srgbClr val="A0116A">
                    <a:alpha val="32000"/>
                  </a:srgbClr>
                </a:gs>
                <a:gs pos="0">
                  <a:srgbClr val="A0116A">
                    <a:lumMod val="42000"/>
                    <a:alpha val="2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9" name="Hexagon 8"/>
            <p:cNvSpPr/>
            <p:nvPr userDrawn="1"/>
          </p:nvSpPr>
          <p:spPr>
            <a:xfrm>
              <a:off x="1457569" y="5405742"/>
              <a:ext cx="1781879" cy="1555177"/>
            </a:xfrm>
            <a:prstGeom prst="hexagon">
              <a:avLst>
                <a:gd name="adj" fmla="val 28395"/>
                <a:gd name="vf" fmla="val 115470"/>
              </a:avLst>
            </a:prstGeom>
            <a:gradFill>
              <a:gsLst>
                <a:gs pos="100000">
                  <a:schemeClr val="bg2">
                    <a:alpha val="32000"/>
                  </a:schemeClr>
                </a:gs>
                <a:gs pos="0">
                  <a:schemeClr val="bg2">
                    <a:alpha val="31000"/>
                    <a:lumMod val="50000"/>
                  </a:scheme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10" name="Hexagon 9"/>
            <p:cNvSpPr/>
            <p:nvPr userDrawn="1"/>
          </p:nvSpPr>
          <p:spPr>
            <a:xfrm>
              <a:off x="9499675" y="-1569346"/>
              <a:ext cx="3567546" cy="3113660"/>
            </a:xfrm>
            <a:prstGeom prst="hexagon">
              <a:avLst>
                <a:gd name="adj" fmla="val 28395"/>
                <a:gd name="vf" fmla="val 115470"/>
              </a:avLst>
            </a:prstGeom>
            <a:gradFill>
              <a:gsLst>
                <a:gs pos="0">
                  <a:schemeClr val="bg2">
                    <a:alpha val="32000"/>
                  </a:schemeClr>
                </a:gs>
                <a:gs pos="100000">
                  <a:schemeClr val="bg2">
                    <a:alpha val="31000"/>
                    <a:lumMod val="50000"/>
                  </a:scheme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spTree>
    <p:extLst>
      <p:ext uri="{BB962C8B-B14F-4D97-AF65-F5344CB8AC3E}">
        <p14:creationId xmlns:p14="http://schemas.microsoft.com/office/powerpoint/2010/main" val="177076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0" y="438616"/>
            <a:ext cx="8313420" cy="560153"/>
          </a:xfrm>
        </p:spPr>
        <p:txBody>
          <a:bodyPr/>
          <a:lstStyle>
            <a:lvl1pPr algn="ctr">
              <a:defRPr/>
            </a:lvl1pPr>
          </a:lstStyle>
          <a:p>
            <a:r>
              <a:rPr lang="en-US"/>
              <a:t>Click to edit Master title style</a:t>
            </a:r>
            <a:endParaRPr lang="en-US" dirty="0"/>
          </a:p>
        </p:txBody>
      </p:sp>
      <p:sp>
        <p:nvSpPr>
          <p:cNvPr id="3" name="Content Placeholder 2"/>
          <p:cNvSpPr>
            <a:spLocks noGrp="1"/>
          </p:cNvSpPr>
          <p:nvPr>
            <p:ph sz="half" idx="1"/>
          </p:nvPr>
        </p:nvSpPr>
        <p:spPr>
          <a:xfrm>
            <a:off x="457730" y="2085299"/>
            <a:ext cx="4120886" cy="4364604"/>
          </a:xfrm>
        </p:spPr>
        <p:txBody>
          <a:bodyPr/>
          <a:lstStyle>
            <a:lvl1pPr marL="231775" indent="-231775">
              <a:buSzPct val="100000"/>
              <a:buFontTx/>
              <a:buBlip>
                <a:blip r:embed="rId2"/>
              </a:buBlip>
              <a:defRPr sz="2400" b="0">
                <a:solidFill>
                  <a:schemeClr val="bg2"/>
                </a:solidFill>
              </a:defRPr>
            </a:lvl1pPr>
            <a:lvl2pPr marL="803275" indent="-231775">
              <a:buSzPct val="100000"/>
              <a:buFontTx/>
              <a:buBlip>
                <a:blip r:embed="rId2"/>
              </a:buBlip>
              <a:defRPr sz="2000" b="0">
                <a:solidFill>
                  <a:schemeClr val="bg2"/>
                </a:solidFill>
              </a:defRPr>
            </a:lvl2pPr>
            <a:lvl3pPr marL="1255713" indent="-166688">
              <a:buSzPct val="100000"/>
              <a:buFontTx/>
              <a:buBlip>
                <a:blip r:embed="rId2"/>
              </a:buBlip>
              <a:defRPr sz="1800" b="0">
                <a:solidFill>
                  <a:schemeClr val="bg2"/>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705617" y="2085299"/>
            <a:ext cx="4120885" cy="4364604"/>
          </a:xfrm>
        </p:spPr>
        <p:txBody>
          <a:bodyPr/>
          <a:lstStyle>
            <a:lvl1pPr marL="231775" indent="-231775">
              <a:buSzPct val="100000"/>
              <a:buFontTx/>
              <a:buBlip>
                <a:blip r:embed="rId2"/>
              </a:buBlip>
              <a:defRPr sz="2400" b="0">
                <a:solidFill>
                  <a:schemeClr val="bg2"/>
                </a:solidFill>
              </a:defRPr>
            </a:lvl1pPr>
            <a:lvl2pPr marL="803275" indent="-231775">
              <a:buSzPct val="100000"/>
              <a:buFontTx/>
              <a:buBlip>
                <a:blip r:embed="rId2"/>
              </a:buBlip>
              <a:defRPr sz="2000" b="0">
                <a:solidFill>
                  <a:schemeClr val="bg2"/>
                </a:solidFill>
              </a:defRPr>
            </a:lvl2pPr>
            <a:lvl3pPr marL="1255713" indent="-166688">
              <a:buSzPct val="100000"/>
              <a:buFontTx/>
              <a:buBlip>
                <a:blip r:embed="rId2"/>
              </a:buBlip>
              <a:defRPr sz="1800" b="0">
                <a:solidFill>
                  <a:schemeClr val="bg2"/>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15290" y="1227667"/>
            <a:ext cx="8313420" cy="583848"/>
          </a:xfrm>
        </p:spPr>
        <p:txBody>
          <a:bodyPr/>
          <a:lstStyle>
            <a:lvl1pPr marL="0" indent="0" algn="ctr">
              <a:buFontTx/>
              <a:buNone/>
              <a:defRPr sz="280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1150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BOTTOM Highlight">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9144000" cy="6858000"/>
          </a:xfrm>
          <a:prstGeom prst="rect">
            <a:avLst/>
          </a:prstGeom>
        </p:spPr>
      </p:pic>
      <p:sp>
        <p:nvSpPr>
          <p:cNvPr id="7" name="Rectangle 6"/>
          <p:cNvSpPr/>
          <p:nvPr/>
        </p:nvSpPr>
        <p:spPr>
          <a:xfrm rot="5400000" flipV="1">
            <a:off x="1143000" y="-1143000"/>
            <a:ext cx="6858000" cy="9144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415290" y="5786661"/>
            <a:ext cx="8313420" cy="560153"/>
          </a:xfrm>
        </p:spPr>
        <p:txBody>
          <a:bodyPr anchor="b"/>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37142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 Screen Imag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flipV="1">
            <a:off x="0" y="0"/>
            <a:ext cx="9144000" cy="6858000"/>
          </a:xfrm>
          <a:prstGeom prst="rect">
            <a:avLst/>
          </a:prstGeom>
        </p:spPr>
      </p:pic>
      <p:sp>
        <p:nvSpPr>
          <p:cNvPr id="7" name="Rectangle 6"/>
          <p:cNvSpPr/>
          <p:nvPr/>
        </p:nvSpPr>
        <p:spPr>
          <a:xfrm rot="5400000" flipV="1">
            <a:off x="1143000" y="-1143000"/>
            <a:ext cx="6858000" cy="9144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57579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OP Highligh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8" name="Rectangle 7"/>
          <p:cNvSpPr/>
          <p:nvPr/>
        </p:nvSpPr>
        <p:spPr>
          <a:xfrm rot="16200000">
            <a:off x="1143000" y="-1143000"/>
            <a:ext cx="6858000" cy="9144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415290" y="390398"/>
            <a:ext cx="8313420" cy="560153"/>
          </a:xfrm>
        </p:spPr>
        <p:txBody>
          <a:bodyPr anchor="t"/>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46514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EFT Highlight">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Rectangle 9"/>
          <p:cNvSpPr/>
          <p:nvPr/>
        </p:nvSpPr>
        <p:spPr>
          <a:xfrm flipH="1">
            <a:off x="0" y="0"/>
            <a:ext cx="91440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7" name="Text Placeholder 6"/>
          <p:cNvSpPr>
            <a:spLocks noGrp="1"/>
          </p:cNvSpPr>
          <p:nvPr>
            <p:ph type="body" sz="quarter" idx="10" hasCustomPrompt="1"/>
          </p:nvPr>
        </p:nvSpPr>
        <p:spPr>
          <a:xfrm>
            <a:off x="486169" y="2568756"/>
            <a:ext cx="3389776" cy="1715699"/>
          </a:xfrm>
        </p:spPr>
        <p:txBody>
          <a:bodyPr anchor="ctr"/>
          <a:lstStyle>
            <a:lvl1pPr marL="0" indent="0" algn="l">
              <a:lnSpc>
                <a:spcPct val="90000"/>
              </a:lnSpc>
              <a:spcBef>
                <a:spcPts val="0"/>
              </a:spcBef>
              <a:buFontTx/>
              <a:buNone/>
              <a:defRPr sz="2800" cap="all" baseline="0">
                <a:solidFill>
                  <a:schemeClr val="tx1"/>
                </a:solidFill>
              </a:defRPr>
            </a:lvl1pPr>
            <a:lvl2pPr marL="571500" indent="0">
              <a:buFontTx/>
              <a:buNone/>
              <a:defRPr/>
            </a:lvl2pPr>
            <a:lvl3pPr marL="1089025" indent="0">
              <a:buFontTx/>
              <a:buNone/>
              <a:defRPr/>
            </a:lvl3pPr>
            <a:lvl4pPr marL="1546225" indent="0">
              <a:buFontTx/>
              <a:buNone/>
              <a:defRPr/>
            </a:lvl4pPr>
            <a:lvl5pPr marL="1889125" indent="0">
              <a:buFontTx/>
              <a:buNone/>
              <a:defRPr/>
            </a:lvl5pPr>
          </a:lstStyle>
          <a:p>
            <a:pPr lvl="0"/>
            <a:r>
              <a:rPr lang="en-US" dirty="0"/>
              <a:t>CLICK TO EDIT MASTER TEXT STYLES</a:t>
            </a:r>
          </a:p>
        </p:txBody>
      </p:sp>
    </p:spTree>
    <p:extLst>
      <p:ext uri="{BB962C8B-B14F-4D97-AF65-F5344CB8AC3E}">
        <p14:creationId xmlns:p14="http://schemas.microsoft.com/office/powerpoint/2010/main" val="425697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ighlight + LOGO + PAGE NUMBER">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Rectangle 9"/>
          <p:cNvSpPr/>
          <p:nvPr/>
        </p:nvSpPr>
        <p:spPr>
          <a:xfrm flipH="1">
            <a:off x="0" y="0"/>
            <a:ext cx="91440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7" name="Text Placeholder 6"/>
          <p:cNvSpPr>
            <a:spLocks noGrp="1"/>
          </p:cNvSpPr>
          <p:nvPr>
            <p:ph type="body" sz="quarter" idx="10" hasCustomPrompt="1"/>
          </p:nvPr>
        </p:nvSpPr>
        <p:spPr>
          <a:xfrm>
            <a:off x="486169" y="2568756"/>
            <a:ext cx="3389776" cy="1715699"/>
          </a:xfrm>
        </p:spPr>
        <p:txBody>
          <a:bodyPr anchor="ctr"/>
          <a:lstStyle>
            <a:lvl1pPr marL="0" indent="0" algn="l">
              <a:lnSpc>
                <a:spcPct val="90000"/>
              </a:lnSpc>
              <a:spcBef>
                <a:spcPts val="0"/>
              </a:spcBef>
              <a:buFontTx/>
              <a:buNone/>
              <a:defRPr sz="2800" cap="all" baseline="0">
                <a:solidFill>
                  <a:schemeClr val="tx1"/>
                </a:solidFill>
              </a:defRPr>
            </a:lvl1pPr>
            <a:lvl2pPr marL="571500" indent="0">
              <a:buFontTx/>
              <a:buNone/>
              <a:defRPr/>
            </a:lvl2pPr>
            <a:lvl3pPr marL="1089025" indent="0">
              <a:buFontTx/>
              <a:buNone/>
              <a:defRPr/>
            </a:lvl3pPr>
            <a:lvl4pPr marL="1546225" indent="0">
              <a:buFontTx/>
              <a:buNone/>
              <a:defRPr/>
            </a:lvl4pPr>
            <a:lvl5pPr marL="1889125" indent="0">
              <a:buFontTx/>
              <a:buNone/>
              <a:defRPr/>
            </a:lvl5pPr>
          </a:lstStyle>
          <a:p>
            <a:pPr lvl="0"/>
            <a:r>
              <a:rPr lang="en-US" dirty="0"/>
              <a:t>CLICK TO EDIT MASTER TEXT STYLES</a:t>
            </a:r>
          </a:p>
        </p:txBody>
      </p:sp>
      <p:grpSp>
        <p:nvGrpSpPr>
          <p:cNvPr id="13" name="Group 12"/>
          <p:cNvGrpSpPr/>
          <p:nvPr/>
        </p:nvGrpSpPr>
        <p:grpSpPr>
          <a:xfrm>
            <a:off x="8461424" y="6520560"/>
            <a:ext cx="500873" cy="123358"/>
            <a:chOff x="1346200" y="-720726"/>
            <a:chExt cx="2990850" cy="552450"/>
          </a:xfrm>
        </p:grpSpPr>
        <p:sp>
          <p:nvSpPr>
            <p:cNvPr id="14" name="Freeform 13"/>
            <p:cNvSpPr>
              <a:spLocks noEditPoints="1"/>
            </p:cNvSpPr>
            <p:nvPr userDrawn="1"/>
          </p:nvSpPr>
          <p:spPr bwMode="auto">
            <a:xfrm>
              <a:off x="4270375" y="-306388"/>
              <a:ext cx="66675" cy="65088"/>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5" name="Freeform 6"/>
            <p:cNvSpPr>
              <a:spLocks noEditPoints="1"/>
            </p:cNvSpPr>
            <p:nvPr userDrawn="1"/>
          </p:nvSpPr>
          <p:spPr bwMode="auto">
            <a:xfrm>
              <a:off x="2316163" y="-617538"/>
              <a:ext cx="1933575" cy="365125"/>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6" name="Freeform 7"/>
            <p:cNvSpPr>
              <a:spLocks noEditPoints="1"/>
            </p:cNvSpPr>
            <p:nvPr userDrawn="1"/>
          </p:nvSpPr>
          <p:spPr bwMode="auto">
            <a:xfrm>
              <a:off x="1346200" y="-720726"/>
              <a:ext cx="831850" cy="55245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grpSp>
      <p:sp>
        <p:nvSpPr>
          <p:cNvPr id="17" name="TextBox 16"/>
          <p:cNvSpPr txBox="1"/>
          <p:nvPr/>
        </p:nvSpPr>
        <p:spPr>
          <a:xfrm>
            <a:off x="8135214" y="6488186"/>
            <a:ext cx="267523"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defTabSz="457200" fontAlgn="base">
              <a:spcBef>
                <a:spcPct val="0"/>
              </a:spcBef>
              <a:spcAft>
                <a:spcPct val="0"/>
              </a:spcAft>
            </a:pPr>
            <a:fld id="{9EF62655-870B-4C06-BC3D-C67D37BAE36D}" type="slidenum">
              <a:rPr lang="en-US" sz="850" smtClean="0">
                <a:solidFill>
                  <a:srgbClr val="505050"/>
                </a:solidFill>
                <a:latin typeface="Trebuchet MS" panose="020B0603020202020204" pitchFamily="34" charset="0"/>
                <a:ea typeface="MS PGothic" pitchFamily="34" charset="-128"/>
              </a:rPr>
              <a:pPr algn="r" defTabSz="457200" fontAlgn="base">
                <a:spcBef>
                  <a:spcPct val="0"/>
                </a:spcBef>
                <a:spcAft>
                  <a:spcPct val="0"/>
                </a:spcAft>
              </a:pPr>
              <a:t>‹#›</a:t>
            </a:fld>
            <a:r>
              <a:rPr lang="en-US" sz="1050" cap="none" dirty="0">
                <a:solidFill>
                  <a:srgbClr val="A0116A">
                    <a:lumMod val="60000"/>
                    <a:lumOff val="40000"/>
                  </a:srgbClr>
                </a:solidFill>
                <a:ea typeface="MS PGothic" pitchFamily="34" charset="-128"/>
              </a:rPr>
              <a:t> </a:t>
            </a:r>
          </a:p>
        </p:txBody>
      </p:sp>
    </p:spTree>
    <p:extLst>
      <p:ext uri="{BB962C8B-B14F-4D97-AF65-F5344CB8AC3E}">
        <p14:creationId xmlns:p14="http://schemas.microsoft.com/office/powerpoint/2010/main" val="267630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RIGHT Highlight">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0" y="0"/>
            <a:ext cx="9144000" cy="6858000"/>
          </a:xfrm>
          <a:prstGeom prst="rect">
            <a:avLst/>
          </a:prstGeom>
        </p:spPr>
      </p:pic>
      <p:sp>
        <p:nvSpPr>
          <p:cNvPr id="13" name="Rectangle 12"/>
          <p:cNvSpPr/>
          <p:nvPr/>
        </p:nvSpPr>
        <p:spPr>
          <a:xfrm>
            <a:off x="0" y="0"/>
            <a:ext cx="91440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7" name="Text Placeholder 6"/>
          <p:cNvSpPr>
            <a:spLocks noGrp="1"/>
          </p:cNvSpPr>
          <p:nvPr>
            <p:ph type="body" sz="quarter" idx="10" hasCustomPrompt="1"/>
          </p:nvPr>
        </p:nvSpPr>
        <p:spPr>
          <a:xfrm>
            <a:off x="5165481" y="2568755"/>
            <a:ext cx="3476102" cy="1706112"/>
          </a:xfrm>
        </p:spPr>
        <p:txBody>
          <a:bodyPr anchor="ctr"/>
          <a:lstStyle>
            <a:lvl1pPr marL="0" indent="0" algn="ctr">
              <a:lnSpc>
                <a:spcPct val="90000"/>
              </a:lnSpc>
              <a:spcBef>
                <a:spcPts val="0"/>
              </a:spcBef>
              <a:buFontTx/>
              <a:buNone/>
              <a:defRPr sz="2800" cap="all" baseline="0">
                <a:solidFill>
                  <a:schemeClr val="tx1"/>
                </a:solidFill>
              </a:defRPr>
            </a:lvl1pPr>
            <a:lvl2pPr marL="571500" indent="0">
              <a:buFontTx/>
              <a:buNone/>
              <a:defRPr/>
            </a:lvl2pPr>
            <a:lvl3pPr marL="1089025" indent="0">
              <a:buFontTx/>
              <a:buNone/>
              <a:defRPr/>
            </a:lvl3pPr>
            <a:lvl4pPr marL="1546225" indent="0">
              <a:buFontTx/>
              <a:buNone/>
              <a:defRPr/>
            </a:lvl4pPr>
            <a:lvl5pPr marL="1889125" indent="0">
              <a:buFontTx/>
              <a:buNone/>
              <a:defRPr/>
            </a:lvl5pPr>
          </a:lstStyle>
          <a:p>
            <a:pPr lvl="0"/>
            <a:r>
              <a:rPr lang="en-US" dirty="0"/>
              <a:t>CLICK TO EDIT MASTER TEXT STYLES</a:t>
            </a:r>
          </a:p>
        </p:txBody>
      </p:sp>
    </p:spTree>
    <p:extLst>
      <p:ext uri="{BB962C8B-B14F-4D97-AF65-F5344CB8AC3E}">
        <p14:creationId xmlns:p14="http://schemas.microsoft.com/office/powerpoint/2010/main" val="5776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Exploding Triangle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734" name="Group 1733"/>
          <p:cNvGrpSpPr/>
          <p:nvPr/>
        </p:nvGrpSpPr>
        <p:grpSpPr>
          <a:xfrm>
            <a:off x="564577" y="459917"/>
            <a:ext cx="2628838" cy="647444"/>
            <a:chOff x="1346200" y="-720726"/>
            <a:chExt cx="2990850" cy="552450"/>
          </a:xfrm>
        </p:grpSpPr>
        <p:sp>
          <p:nvSpPr>
            <p:cNvPr id="1735" name="Freeform 1734"/>
            <p:cNvSpPr>
              <a:spLocks noEditPoints="1"/>
            </p:cNvSpPr>
            <p:nvPr userDrawn="1"/>
          </p:nvSpPr>
          <p:spPr bwMode="auto">
            <a:xfrm>
              <a:off x="4270375" y="-306388"/>
              <a:ext cx="66675" cy="65088"/>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36" name="Freeform 6"/>
            <p:cNvSpPr>
              <a:spLocks noEditPoints="1"/>
            </p:cNvSpPr>
            <p:nvPr userDrawn="1"/>
          </p:nvSpPr>
          <p:spPr bwMode="auto">
            <a:xfrm>
              <a:off x="2316163" y="-617538"/>
              <a:ext cx="1933575" cy="365125"/>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37" name="Freeform 7"/>
            <p:cNvSpPr>
              <a:spLocks noEditPoints="1"/>
            </p:cNvSpPr>
            <p:nvPr userDrawn="1"/>
          </p:nvSpPr>
          <p:spPr bwMode="auto">
            <a:xfrm>
              <a:off x="1346200" y="-720726"/>
              <a:ext cx="831850" cy="55245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grpSp>
      <p:sp>
        <p:nvSpPr>
          <p:cNvPr id="11" name="Rectangle 4"/>
          <p:cNvSpPr>
            <a:spLocks noGrp="1" noChangeArrowheads="1"/>
          </p:cNvSpPr>
          <p:nvPr>
            <p:ph type="subTitle" idx="1"/>
          </p:nvPr>
        </p:nvSpPr>
        <p:spPr>
          <a:xfrm>
            <a:off x="771350" y="2581003"/>
            <a:ext cx="4838700" cy="355482"/>
          </a:xfrm>
        </p:spPr>
        <p:txBody>
          <a:bodyPr wrap="square" anchor="t">
            <a:spAutoFit/>
          </a:bodyPr>
          <a:lstStyle>
            <a:lvl1pPr marL="0" indent="0" algn="l">
              <a:lnSpc>
                <a:spcPct val="90000"/>
              </a:lnSpc>
              <a:spcBef>
                <a:spcPts val="600"/>
              </a:spcBef>
              <a:spcAft>
                <a:spcPts val="300"/>
              </a:spcAft>
              <a:buFontTx/>
              <a:buNone/>
              <a:defRPr sz="1900" b="0">
                <a:solidFill>
                  <a:schemeClr val="bg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771353" y="1604279"/>
            <a:ext cx="6101215" cy="1015663"/>
          </a:xfrm>
        </p:spPr>
        <p:txBody>
          <a:bodyPr anchor="b"/>
          <a:lstStyle>
            <a:lvl1pPr algn="l">
              <a:lnSpc>
                <a:spcPct val="100000"/>
              </a:lnSpc>
              <a:spcBef>
                <a:spcPts val="768"/>
              </a:spcBef>
              <a:defRPr sz="3000" b="0" cap="all"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962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xagon_Gri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Rectangle 1"/>
          <p:cNvSpPr/>
          <p:nvPr/>
        </p:nvSpPr>
        <p:spPr>
          <a:xfrm>
            <a:off x="0" y="0"/>
            <a:ext cx="9144000" cy="3100102"/>
          </a:xfrm>
          <a:prstGeom prst="rect">
            <a:avLst/>
          </a:prstGeom>
          <a:gradFill>
            <a:gsLst>
              <a:gs pos="0">
                <a:schemeClr val="bg1">
                  <a:alpha val="55000"/>
                </a:schemeClr>
              </a:gs>
              <a:gs pos="65000">
                <a:schemeClr val="bg1">
                  <a:alpha val="55000"/>
                </a:schemeClr>
              </a:gs>
              <a:gs pos="100000">
                <a:schemeClr val="bg1">
                  <a:alpha val="0"/>
                </a:schemeClr>
              </a:gs>
            </a:gsLst>
            <a:lin ang="5400000" scaled="0"/>
          </a:gradFill>
          <a:ln w="9525">
            <a:noFill/>
            <a:miter lim="800000"/>
            <a:headEnd/>
            <a:tailEnd/>
          </a:ln>
        </p:spPr>
        <p:txBody>
          <a:bodyPr vert="horz" wrap="square" lIns="91440" tIns="45720" rIns="91440" bIns="45720" numCol="1" anchor="ctr" anchorCtr="0" compatLnSpc="1">
            <a:prstTxWarp prst="textNoShape">
              <a:avLst/>
            </a:prstTxWarp>
            <a:noAutofit/>
          </a:bodyPr>
          <a:lstStyle/>
          <a:p>
            <a:pPr algn="ctr" fontAlgn="base">
              <a:lnSpc>
                <a:spcPct val="90000"/>
              </a:lnSpc>
              <a:spcBef>
                <a:spcPct val="0"/>
              </a:spcBef>
              <a:spcAft>
                <a:spcPct val="0"/>
              </a:spcAft>
            </a:pPr>
            <a:endParaRPr lang="en-US" sz="3800" kern="0">
              <a:solidFill>
                <a:srgbClr val="FFFFFF"/>
              </a:solidFill>
              <a:ea typeface="+mj-ea"/>
              <a:cs typeface="+mj-cs"/>
            </a:endParaRPr>
          </a:p>
        </p:txBody>
      </p:sp>
      <p:sp>
        <p:nvSpPr>
          <p:cNvPr id="4" name="Title 1"/>
          <p:cNvSpPr txBox="1">
            <a:spLocks/>
          </p:cNvSpPr>
          <p:nvPr/>
        </p:nvSpPr>
        <p:spPr bwMode="auto">
          <a:xfrm>
            <a:off x="1" y="1"/>
            <a:ext cx="9144000" cy="17585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fontAlgn="base">
              <a:lnSpc>
                <a:spcPct val="90000"/>
              </a:lnSpc>
              <a:spcBef>
                <a:spcPct val="0"/>
              </a:spcBef>
              <a:spcAft>
                <a:spcPct val="0"/>
              </a:spcAft>
              <a:defRPr sz="3800" b="0">
                <a:solidFill>
                  <a:schemeClr val="tx2"/>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kern="0" dirty="0">
                <a:solidFill>
                  <a:srgbClr val="FFFFFF"/>
                </a:solidFill>
              </a:rPr>
              <a:t>GRID FOR HEXAGON PLACEMENT ONLY</a:t>
            </a:r>
          </a:p>
        </p:txBody>
      </p:sp>
    </p:spTree>
    <p:extLst>
      <p:ext uri="{BB962C8B-B14F-4D97-AF65-F5344CB8AC3E}">
        <p14:creationId xmlns:p14="http://schemas.microsoft.com/office/powerpoint/2010/main" val="64474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Title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317345" y="2384148"/>
            <a:ext cx="6453390" cy="1608645"/>
          </a:xfrm>
          <a:prstGeom prst="rect">
            <a:avLst/>
          </a:prstGeom>
        </p:spPr>
        <p:txBody>
          <a:bodyPr anchor="b"/>
          <a:lstStyle>
            <a:lvl1pPr>
              <a:lnSpc>
                <a:spcPct val="80000"/>
              </a:lnSpc>
              <a:defRPr sz="4800">
                <a:solidFill>
                  <a:schemeClr val="bg1"/>
                </a:solidFill>
              </a:defRPr>
            </a:lvl1pPr>
          </a:lstStyle>
          <a:p>
            <a:r>
              <a:rPr lang="en-US" dirty="0"/>
              <a:t>Click to edit master title style</a:t>
            </a:r>
          </a:p>
        </p:txBody>
      </p:sp>
      <p:sp>
        <p:nvSpPr>
          <p:cNvPr id="3" name="Subtitle 2"/>
          <p:cNvSpPr>
            <a:spLocks noGrp="1"/>
          </p:cNvSpPr>
          <p:nvPr>
            <p:ph type="subTitle" idx="1"/>
          </p:nvPr>
        </p:nvSpPr>
        <p:spPr bwMode="black">
          <a:xfrm>
            <a:off x="337395" y="4003967"/>
            <a:ext cx="6400800" cy="1752600"/>
          </a:xfrm>
          <a:prstGeom prst="rect">
            <a:avLst/>
          </a:prstGeo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extBox 6"/>
          <p:cNvSpPr txBox="1"/>
          <p:nvPr userDrawn="1"/>
        </p:nvSpPr>
        <p:spPr>
          <a:xfrm>
            <a:off x="263525" y="6214400"/>
            <a:ext cx="3117850" cy="553997"/>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a:cs typeface="Arial"/>
              </a:rPr>
              <a:t>© Copyright 2012 Hewlett-Packard Development Company, L.P. </a:t>
            </a:r>
            <a:br>
              <a:rPr lang="en-US" sz="700" b="0" i="0" dirty="0">
                <a:solidFill>
                  <a:schemeClr val="bg1"/>
                </a:solidFill>
                <a:latin typeface="Arial"/>
                <a:cs typeface="Arial"/>
              </a:rPr>
            </a:br>
            <a:r>
              <a:rPr lang="en-US" sz="700" b="0" i="0" dirty="0">
                <a:solidFill>
                  <a:schemeClr val="bg1"/>
                </a:solidFill>
                <a:latin typeface="Arial"/>
                <a:cs typeface="Arial"/>
              </a:rPr>
              <a:t>The information contained herein is subject to change without notice.</a:t>
            </a:r>
          </a:p>
          <a:p>
            <a:endParaRPr lang="en-US" sz="700" b="0" i="0" dirty="0">
              <a:solidFill>
                <a:schemeClr val="bg1"/>
              </a:solidFill>
              <a:latin typeface="Arial"/>
              <a:cs typeface="Arial"/>
            </a:endParaRPr>
          </a:p>
        </p:txBody>
      </p:sp>
      <p:pic>
        <p:nvPicPr>
          <p:cNvPr id="9" name="Picture 8" descr="HP_White_RGB_150_MD.png"/>
          <p:cNvPicPr>
            <a:picLocks noChangeAspect="1"/>
          </p:cNvPicPr>
          <p:nvPr userDrawn="1"/>
        </p:nvPicPr>
        <p:blipFill>
          <a:blip r:embed="rId2" cstate="screen"/>
          <a:stretch>
            <a:fillRect/>
          </a:stretch>
        </p:blipFill>
        <p:spPr>
          <a:xfrm>
            <a:off x="6958584" y="536448"/>
            <a:ext cx="1828678" cy="2438237"/>
          </a:xfrm>
          <a:prstGeom prst="rect">
            <a:avLst/>
          </a:prstGeom>
        </p:spPr>
      </p:pic>
    </p:spTree>
    <p:extLst>
      <p:ext uri="{BB962C8B-B14F-4D97-AF65-F5344CB8AC3E}">
        <p14:creationId xmlns:p14="http://schemas.microsoft.com/office/powerpoint/2010/main" val="1317603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1Line with Conten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TextBox 7"/>
          <p:cNvSpPr txBox="1"/>
          <p:nvPr userDrawn="1"/>
        </p:nvSpPr>
        <p:spPr bwMode="gray">
          <a:xfrm>
            <a:off x="363538" y="6465888"/>
            <a:ext cx="384175" cy="200025"/>
          </a:xfrm>
          <a:prstGeom prst="rect">
            <a:avLst/>
          </a:prstGeom>
          <a:noFill/>
        </p:spPr>
        <p:txBody>
          <a:bodyPr>
            <a:spAutoFit/>
          </a:bodyPr>
          <a:lstStyle/>
          <a:p>
            <a:pPr>
              <a:defRPr/>
            </a:pPr>
            <a:fld id="{B075AE87-7CF1-4D1B-A188-863143CEFCB9}" type="slidenum">
              <a:rPr lang="en-US" sz="700">
                <a:solidFill>
                  <a:schemeClr val="tx1">
                    <a:lumMod val="50000"/>
                    <a:lumOff val="50000"/>
                  </a:schemeClr>
                </a:solidFill>
                <a:latin typeface="Futura Bk" pitchFamily="34" charset="0"/>
                <a:ea typeface="+mn-ea"/>
              </a:rPr>
              <a:pPr>
                <a:defRPr/>
              </a:pPr>
              <a:t>‹#›</a:t>
            </a:fld>
            <a:endParaRPr lang="en-US" sz="700" dirty="0">
              <a:solidFill>
                <a:schemeClr val="tx1">
                  <a:lumMod val="50000"/>
                  <a:lumOff val="50000"/>
                </a:schemeClr>
              </a:solidFill>
              <a:latin typeface="Futura Bk" pitchFamily="34" charset="0"/>
              <a:ea typeface="+mn-ea"/>
            </a:endParaRPr>
          </a:p>
        </p:txBody>
      </p:sp>
      <p:sp>
        <p:nvSpPr>
          <p:cNvPr id="9" name="Title 8"/>
          <p:cNvSpPr>
            <a:spLocks noGrp="1"/>
          </p:cNvSpPr>
          <p:nvPr>
            <p:ph type="title"/>
          </p:nvPr>
        </p:nvSpPr>
        <p:spPr>
          <a:xfrm>
            <a:off x="339725" y="420624"/>
            <a:ext cx="8375650" cy="439737"/>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3300" baseline="0">
                <a:solidFill>
                  <a:srgbClr val="000000"/>
                </a:solidFill>
                <a:latin typeface="Futura Bk" pitchFamily="34" charset="0"/>
              </a:defRPr>
            </a:lvl1pPr>
          </a:lstStyle>
          <a:p>
            <a:r>
              <a:rPr lang="en-US" altLang="zh-CN" dirty="0"/>
              <a:t>Click to edit Master title style</a:t>
            </a:r>
            <a:endParaRPr lang="en-US" dirty="0"/>
          </a:p>
        </p:txBody>
      </p:sp>
      <p:sp>
        <p:nvSpPr>
          <p:cNvPr id="27" name="Text Placeholder 26"/>
          <p:cNvSpPr>
            <a:spLocks noGrp="1"/>
          </p:cNvSpPr>
          <p:nvPr>
            <p:ph type="body" sz="quarter" idx="10"/>
          </p:nvPr>
        </p:nvSpPr>
        <p:spPr>
          <a:xfrm>
            <a:off x="365760" y="1142999"/>
            <a:ext cx="8348472" cy="5006975"/>
          </a:xfrm>
          <a:prstGeom prst="rect">
            <a:avLst/>
          </a:prstGeom>
        </p:spPr>
        <p:txBody>
          <a:bodyPr>
            <a:normAutofit/>
          </a:bodyPr>
          <a:lstStyle>
            <a:lvl1pPr>
              <a:lnSpc>
                <a:spcPct val="110000"/>
              </a:lnSpc>
              <a:spcBef>
                <a:spcPts val="1000"/>
              </a:spcBef>
              <a:buClr>
                <a:srgbClr val="000000"/>
              </a:buClr>
              <a:defRPr>
                <a:solidFill>
                  <a:srgbClr val="000000"/>
                </a:solidFill>
              </a:defRPr>
            </a:lvl1pPr>
            <a:lvl2pPr marL="342900" indent="-114300">
              <a:lnSpc>
                <a:spcPct val="110000"/>
              </a:lnSpc>
              <a:spcBef>
                <a:spcPts val="500"/>
              </a:spcBef>
              <a:buSzPct val="80000"/>
              <a:buFont typeface="Arial" pitchFamily="34" charset="0"/>
              <a:buChar char="•"/>
              <a:defRPr>
                <a:solidFill>
                  <a:srgbClr val="000000"/>
                </a:solidFill>
              </a:defRPr>
            </a:lvl2pPr>
            <a:lvl3pPr marL="571500" indent="-168275">
              <a:lnSpc>
                <a:spcPct val="110000"/>
              </a:lnSpc>
              <a:spcBef>
                <a:spcPts val="400"/>
              </a:spcBef>
              <a:buFont typeface="Futura Bk" pitchFamily="34" charset="0"/>
              <a:buChar char="−"/>
              <a:defRPr sz="1200">
                <a:solidFill>
                  <a:srgbClr val="000000"/>
                </a:solidFill>
              </a:defRPr>
            </a:lvl3pPr>
            <a:lvl4pPr marL="800100" indent="-114300">
              <a:lnSpc>
                <a:spcPct val="110000"/>
              </a:lnSpc>
              <a:spcBef>
                <a:spcPts val="400"/>
              </a:spcBef>
              <a:buSzPct val="80000"/>
              <a:buFont typeface="Arial" pitchFamily="34" charset="0"/>
              <a:buChar char="•"/>
              <a:defRPr sz="1200">
                <a:solidFill>
                  <a:srgbClr val="000000"/>
                </a:solidFill>
              </a:defRPr>
            </a:lvl4pPr>
            <a:lvl5pPr marL="1028700" indent="-174625">
              <a:lnSpc>
                <a:spcPct val="110000"/>
              </a:lnSpc>
              <a:spcBef>
                <a:spcPts val="400"/>
              </a:spcBef>
              <a:buFont typeface="Futura Bk" pitchFamily="34" charset="0"/>
              <a:buChar char="−"/>
              <a:defRPr sz="12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urple (w/verb)">
    <p:bg>
      <p:bgPr>
        <a:gradFill flip="none" rotWithShape="1">
          <a:gsLst>
            <a:gs pos="15000">
              <a:srgbClr val="1E89C5"/>
            </a:gs>
            <a:gs pos="85000">
              <a:srgbClr val="00104D"/>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5" name="Picture 7"/>
          <p:cNvPicPr>
            <a:picLocks noChangeAspect="1" noChangeArrowheads="1"/>
          </p:cNvPicPr>
          <p:nvPr userDrawn="1"/>
        </p:nvPicPr>
        <p:blipFill>
          <a:blip r:embed="rId2" cstate="print"/>
          <a:srcRect/>
          <a:stretch>
            <a:fillRect/>
          </a:stretch>
        </p:blipFill>
        <p:spPr bwMode="auto">
          <a:xfrm>
            <a:off x="7994650" y="1938338"/>
            <a:ext cx="1149350" cy="4919662"/>
          </a:xfrm>
          <a:prstGeom prst="rect">
            <a:avLst/>
          </a:prstGeom>
          <a:noFill/>
          <a:ln w="9525">
            <a:noFill/>
            <a:miter lim="800000"/>
            <a:headEnd/>
            <a:tailEnd/>
          </a:ln>
        </p:spPr>
      </p:pic>
      <p:sp>
        <p:nvSpPr>
          <p:cNvPr id="3" name="Subtitle 2"/>
          <p:cNvSpPr>
            <a:spLocks noGrp="1"/>
          </p:cNvSpPr>
          <p:nvPr>
            <p:ph type="subTitle" idx="1"/>
          </p:nvPr>
        </p:nvSpPr>
        <p:spPr bwMode="black">
          <a:xfrm>
            <a:off x="357089" y="5065395"/>
            <a:ext cx="6400800" cy="935684"/>
          </a:xfrm>
          <a:prstGeom prst="rect">
            <a:avLst/>
          </a:prstGeom>
        </p:spPr>
        <p:txBody>
          <a:bodyPr anchor="b" anchorCtr="0">
            <a:noAutofit/>
          </a:bodyPr>
          <a:lstStyle>
            <a:lvl1pPr marL="0" marR="0" indent="0" algn="l" defTabSz="914400" rtl="0" eaLnBrk="1" fontAlgn="auto" latinLnBrk="0" hangingPunct="1">
              <a:lnSpc>
                <a:spcPct val="120000"/>
              </a:lnSpc>
              <a:spcBef>
                <a:spcPts val="0"/>
              </a:spcBef>
              <a:spcAft>
                <a:spcPts val="0"/>
              </a:spcAft>
              <a:buClrTx/>
              <a:buSzPct val="100000"/>
              <a:buFontTx/>
              <a:buNone/>
              <a:tabLst/>
              <a:defRPr sz="1400">
                <a:solidFill>
                  <a:schemeClr val="bg1"/>
                </a:solidFill>
                <a:latin typeface="Futura Bk"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Click to edit Master subtitle style</a:t>
            </a:r>
            <a:endParaRPr lang="en-US" dirty="0"/>
          </a:p>
        </p:txBody>
      </p:sp>
      <p:sp>
        <p:nvSpPr>
          <p:cNvPr id="11" name="Title 10"/>
          <p:cNvSpPr>
            <a:spLocks noGrp="1"/>
          </p:cNvSpPr>
          <p:nvPr>
            <p:ph type="title"/>
          </p:nvPr>
        </p:nvSpPr>
        <p:spPr bwMode="black">
          <a:xfrm>
            <a:off x="316013" y="1146849"/>
            <a:ext cx="8069993" cy="1317624"/>
          </a:xfrm>
          <a:prstGeom prst="rect">
            <a:avLst/>
          </a:prstGeom>
        </p:spPr>
        <p:txBody>
          <a:bodyPr anchor="b" anchorCtr="0"/>
          <a:lstStyle>
            <a:lvl1pPr algn="l">
              <a:lnSpc>
                <a:spcPts val="4000"/>
              </a:lnSpc>
              <a:defRPr sz="6600" strike="noStrike" cap="none" baseline="0">
                <a:solidFill>
                  <a:srgbClr val="65CFE9"/>
                </a:solidFill>
                <a:latin typeface="Futura Hv" pitchFamily="34" charset="0"/>
              </a:defRPr>
            </a:lvl1pPr>
          </a:lstStyle>
          <a:p>
            <a:r>
              <a:rPr lang="en-US" altLang="zh-CN" dirty="0"/>
              <a:t>Click to edit Master title style</a:t>
            </a:r>
            <a:endParaRPr lang="en-US" dirty="0"/>
          </a:p>
        </p:txBody>
      </p:sp>
      <p:sp>
        <p:nvSpPr>
          <p:cNvPr id="8" name="Text Placeholder 12"/>
          <p:cNvSpPr>
            <a:spLocks noGrp="1"/>
          </p:cNvSpPr>
          <p:nvPr>
            <p:ph type="body" sz="quarter" idx="14"/>
          </p:nvPr>
        </p:nvSpPr>
        <p:spPr>
          <a:xfrm>
            <a:off x="1367161" y="2479676"/>
            <a:ext cx="7018845" cy="393286"/>
          </a:xfrm>
          <a:prstGeom prst="rect">
            <a:avLst/>
          </a:prstGeom>
        </p:spPr>
        <p:txBody>
          <a:bodyPr>
            <a:noAutofit/>
          </a:bodyPr>
          <a:lstStyle>
            <a:lvl1pPr marL="0" indent="0">
              <a:lnSpc>
                <a:spcPct val="100000"/>
              </a:lnSpc>
              <a:buNone/>
              <a:defRPr lang="en-US" sz="2400" kern="1200" dirty="0" smtClean="0">
                <a:solidFill>
                  <a:schemeClr val="bg1"/>
                </a:solidFill>
                <a:latin typeface="Futura Hv" pitchFamily="34" charset="0"/>
                <a:ea typeface="+mn-ea"/>
                <a:cs typeface="+mn-cs"/>
              </a:defRPr>
            </a:lvl1pPr>
            <a:lvl2pPr>
              <a:defRPr lang="en-US" sz="2000" kern="1200" dirty="0" smtClean="0">
                <a:solidFill>
                  <a:srgbClr val="FFFFFF"/>
                </a:solidFill>
                <a:latin typeface="Futura Bk" pitchFamily="34" charset="0"/>
                <a:ea typeface="+mn-ea"/>
                <a:cs typeface="+mn-cs"/>
              </a:defRPr>
            </a:lvl2pPr>
            <a:lvl3pPr>
              <a:defRPr lang="en-US" sz="2000" kern="1200" dirty="0" smtClean="0">
                <a:solidFill>
                  <a:srgbClr val="FFFFFF"/>
                </a:solidFill>
                <a:latin typeface="Futura Bk" pitchFamily="34" charset="0"/>
                <a:ea typeface="+mn-ea"/>
                <a:cs typeface="+mn-cs"/>
              </a:defRPr>
            </a:lvl3pPr>
            <a:lvl4pPr>
              <a:defRPr lang="en-US" sz="2000" kern="1200" dirty="0" smtClean="0">
                <a:solidFill>
                  <a:srgbClr val="FFFFFF"/>
                </a:solidFill>
                <a:latin typeface="Futura Bk" pitchFamily="34" charset="0"/>
                <a:ea typeface="+mn-ea"/>
                <a:cs typeface="+mn-cs"/>
              </a:defRPr>
            </a:lvl4pPr>
            <a:lvl5pPr>
              <a:defRPr lang="en-US" sz="2000" kern="1200" dirty="0" smtClean="0">
                <a:solidFill>
                  <a:srgbClr val="FFFFFF"/>
                </a:solidFill>
                <a:latin typeface="Futura Bk" pitchFamily="34" charset="0"/>
                <a:ea typeface="+mn-ea"/>
                <a:cs typeface="+mn-cs"/>
              </a:defRPr>
            </a:lvl5pPr>
          </a:lstStyle>
          <a:p>
            <a:pPr lvl="0"/>
            <a:r>
              <a:rPr lang="en-US" altLang="zh-CN" dirty="0"/>
              <a:t>Click to edit Master text styles</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Slide - Image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734" name="Group 1733"/>
          <p:cNvGrpSpPr/>
          <p:nvPr userDrawn="1"/>
        </p:nvGrpSpPr>
        <p:grpSpPr>
          <a:xfrm>
            <a:off x="564577" y="459917"/>
            <a:ext cx="2628838" cy="647444"/>
            <a:chOff x="1346200" y="-720726"/>
            <a:chExt cx="2990850" cy="552450"/>
          </a:xfrm>
        </p:grpSpPr>
        <p:sp>
          <p:nvSpPr>
            <p:cNvPr id="1735" name="Freeform 1734"/>
            <p:cNvSpPr>
              <a:spLocks noEditPoints="1"/>
            </p:cNvSpPr>
            <p:nvPr userDrawn="1"/>
          </p:nvSpPr>
          <p:spPr bwMode="auto">
            <a:xfrm>
              <a:off x="4270375" y="-306388"/>
              <a:ext cx="66675" cy="65088"/>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36" name="Freeform 6"/>
            <p:cNvSpPr>
              <a:spLocks noEditPoints="1"/>
            </p:cNvSpPr>
            <p:nvPr userDrawn="1"/>
          </p:nvSpPr>
          <p:spPr bwMode="auto">
            <a:xfrm>
              <a:off x="2316163" y="-617538"/>
              <a:ext cx="1933575" cy="365125"/>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37" name="Freeform 7"/>
            <p:cNvSpPr>
              <a:spLocks noEditPoints="1"/>
            </p:cNvSpPr>
            <p:nvPr userDrawn="1"/>
          </p:nvSpPr>
          <p:spPr bwMode="auto">
            <a:xfrm>
              <a:off x="1346200" y="-720726"/>
              <a:ext cx="831850" cy="55245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grpSp>
      <p:sp>
        <p:nvSpPr>
          <p:cNvPr id="11" name="Rectangle 4"/>
          <p:cNvSpPr>
            <a:spLocks noGrp="1" noChangeArrowheads="1"/>
          </p:cNvSpPr>
          <p:nvPr userDrawn="1">
            <p:ph type="subTitle" idx="1"/>
          </p:nvPr>
        </p:nvSpPr>
        <p:spPr>
          <a:xfrm>
            <a:off x="771351" y="2581003"/>
            <a:ext cx="4840328" cy="355482"/>
          </a:xfrm>
        </p:spPr>
        <p:txBody>
          <a:bodyPr wrap="square" anchor="t">
            <a:spAutoFit/>
          </a:bodyPr>
          <a:lstStyle>
            <a:lvl1pPr marL="0" indent="0" algn="l">
              <a:lnSpc>
                <a:spcPct val="90000"/>
              </a:lnSpc>
              <a:spcBef>
                <a:spcPts val="600"/>
              </a:spcBef>
              <a:spcAft>
                <a:spcPts val="300"/>
              </a:spcAft>
              <a:buFontTx/>
              <a:buNone/>
              <a:defRPr sz="1900" b="0">
                <a:solidFill>
                  <a:schemeClr val="bg2"/>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771352" y="1604279"/>
            <a:ext cx="6101215" cy="1015663"/>
          </a:xfrm>
        </p:spPr>
        <p:txBody>
          <a:bodyPr anchor="b"/>
          <a:lstStyle>
            <a:lvl1pPr algn="l">
              <a:lnSpc>
                <a:spcPct val="100000"/>
              </a:lnSpc>
              <a:spcBef>
                <a:spcPts val="768"/>
              </a:spcBef>
              <a:defRPr sz="3000" b="0" cap="all"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214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1Line with Conten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TextBox 7"/>
          <p:cNvSpPr txBox="1"/>
          <p:nvPr userDrawn="1"/>
        </p:nvSpPr>
        <p:spPr bwMode="gray">
          <a:xfrm>
            <a:off x="363538" y="6465888"/>
            <a:ext cx="384175" cy="200025"/>
          </a:xfrm>
          <a:prstGeom prst="rect">
            <a:avLst/>
          </a:prstGeom>
          <a:noFill/>
        </p:spPr>
        <p:txBody>
          <a:bodyPr>
            <a:spAutoFit/>
          </a:bodyPr>
          <a:lstStyle/>
          <a:p>
            <a:pPr>
              <a:defRPr/>
            </a:pPr>
            <a:fld id="{B075AE87-7CF1-4D1B-A188-863143CEFCB9}" type="slidenum">
              <a:rPr lang="en-US" sz="700">
                <a:solidFill>
                  <a:schemeClr val="tx1">
                    <a:lumMod val="50000"/>
                    <a:lumOff val="50000"/>
                  </a:schemeClr>
                </a:solidFill>
                <a:latin typeface="Futura Bk" pitchFamily="34" charset="0"/>
                <a:ea typeface="+mn-ea"/>
              </a:rPr>
              <a:pPr>
                <a:defRPr/>
              </a:pPr>
              <a:t>‹#›</a:t>
            </a:fld>
            <a:endParaRPr lang="en-US" sz="700" dirty="0">
              <a:solidFill>
                <a:schemeClr val="tx1">
                  <a:lumMod val="50000"/>
                  <a:lumOff val="50000"/>
                </a:schemeClr>
              </a:solidFill>
              <a:latin typeface="Futura Bk" pitchFamily="34" charset="0"/>
              <a:ea typeface="+mn-ea"/>
            </a:endParaRPr>
          </a:p>
        </p:txBody>
      </p:sp>
      <p:sp>
        <p:nvSpPr>
          <p:cNvPr id="9" name="Title 8"/>
          <p:cNvSpPr>
            <a:spLocks noGrp="1"/>
          </p:cNvSpPr>
          <p:nvPr>
            <p:ph type="title"/>
          </p:nvPr>
        </p:nvSpPr>
        <p:spPr>
          <a:xfrm>
            <a:off x="339725" y="420624"/>
            <a:ext cx="8375650" cy="439737"/>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3300" baseline="0">
                <a:solidFill>
                  <a:srgbClr val="000000"/>
                </a:solidFill>
                <a:latin typeface="Futura Bk" pitchFamily="34" charset="0"/>
              </a:defRPr>
            </a:lvl1pPr>
          </a:lstStyle>
          <a:p>
            <a:r>
              <a:rPr lang="en-US" altLang="zh-CN" dirty="0"/>
              <a:t>Click to edit Master title style</a:t>
            </a:r>
            <a:endParaRPr lang="en-US" dirty="0"/>
          </a:p>
        </p:txBody>
      </p:sp>
      <p:sp>
        <p:nvSpPr>
          <p:cNvPr id="27" name="Text Placeholder 26"/>
          <p:cNvSpPr>
            <a:spLocks noGrp="1"/>
          </p:cNvSpPr>
          <p:nvPr>
            <p:ph type="body" sz="quarter" idx="10"/>
          </p:nvPr>
        </p:nvSpPr>
        <p:spPr>
          <a:xfrm>
            <a:off x="365760" y="1142999"/>
            <a:ext cx="8348472" cy="5006975"/>
          </a:xfrm>
          <a:prstGeom prst="rect">
            <a:avLst/>
          </a:prstGeom>
        </p:spPr>
        <p:txBody>
          <a:bodyPr>
            <a:normAutofit/>
          </a:bodyPr>
          <a:lstStyle>
            <a:lvl1pPr>
              <a:lnSpc>
                <a:spcPct val="110000"/>
              </a:lnSpc>
              <a:spcBef>
                <a:spcPts val="1000"/>
              </a:spcBef>
              <a:buClr>
                <a:srgbClr val="000000"/>
              </a:buClr>
              <a:defRPr>
                <a:solidFill>
                  <a:srgbClr val="000000"/>
                </a:solidFill>
              </a:defRPr>
            </a:lvl1pPr>
            <a:lvl2pPr marL="342900" indent="-114300">
              <a:lnSpc>
                <a:spcPct val="110000"/>
              </a:lnSpc>
              <a:spcBef>
                <a:spcPts val="500"/>
              </a:spcBef>
              <a:buSzPct val="80000"/>
              <a:buFont typeface="Arial" pitchFamily="34" charset="0"/>
              <a:buChar char="•"/>
              <a:defRPr>
                <a:solidFill>
                  <a:srgbClr val="000000"/>
                </a:solidFill>
              </a:defRPr>
            </a:lvl2pPr>
            <a:lvl3pPr marL="571500" indent="-168275">
              <a:lnSpc>
                <a:spcPct val="110000"/>
              </a:lnSpc>
              <a:spcBef>
                <a:spcPts val="400"/>
              </a:spcBef>
              <a:buFont typeface="Futura Bk" pitchFamily="34" charset="0"/>
              <a:buChar char="−"/>
              <a:defRPr sz="1200">
                <a:solidFill>
                  <a:srgbClr val="000000"/>
                </a:solidFill>
              </a:defRPr>
            </a:lvl3pPr>
            <a:lvl4pPr marL="800100" indent="-114300">
              <a:lnSpc>
                <a:spcPct val="110000"/>
              </a:lnSpc>
              <a:spcBef>
                <a:spcPts val="400"/>
              </a:spcBef>
              <a:buSzPct val="80000"/>
              <a:buFont typeface="Arial" pitchFamily="34" charset="0"/>
              <a:buChar char="•"/>
              <a:defRPr sz="1200">
                <a:solidFill>
                  <a:srgbClr val="000000"/>
                </a:solidFill>
              </a:defRPr>
            </a:lvl4pPr>
            <a:lvl5pPr marL="1028700" indent="-174625">
              <a:lnSpc>
                <a:spcPct val="110000"/>
              </a:lnSpc>
              <a:spcBef>
                <a:spcPts val="400"/>
              </a:spcBef>
              <a:buFont typeface="Futura Bk" pitchFamily="34" charset="0"/>
              <a:buChar char="−"/>
              <a:defRPr sz="12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9320672"/>
      </p:ext>
    </p:extLst>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0" y="450716"/>
            <a:ext cx="8313420" cy="560153"/>
          </a:xfrm>
        </p:spPr>
        <p:txBody>
          <a:bodyPr/>
          <a:lstStyle>
            <a:lvl1pPr algn="ct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30625" y="2075714"/>
            <a:ext cx="8290560" cy="4342276"/>
          </a:xfrm>
        </p:spPr>
        <p:txBody>
          <a:bodyPr/>
          <a:lstStyle>
            <a:lvl1pPr marL="231775" indent="-231775">
              <a:buClr>
                <a:schemeClr val="bg2"/>
              </a:buClr>
              <a:buSzPct val="100000"/>
              <a:buFontTx/>
              <a:buBlip>
                <a:blip r:embed="rId2"/>
              </a:buBlip>
              <a:defRPr>
                <a:solidFill>
                  <a:schemeClr val="bg2"/>
                </a:solidFill>
              </a:defRPr>
            </a:lvl1pPr>
            <a:lvl2pPr marL="803275" indent="-231775">
              <a:buClr>
                <a:schemeClr val="bg2"/>
              </a:buClr>
              <a:buSzPct val="100000"/>
              <a:buFontTx/>
              <a:buBlip>
                <a:blip r:embed="rId2"/>
              </a:buBlip>
              <a:defRPr>
                <a:solidFill>
                  <a:schemeClr val="bg2"/>
                </a:solidFill>
              </a:defRPr>
            </a:lvl2pPr>
            <a:lvl3pPr marL="1255713" indent="-166688">
              <a:buClr>
                <a:schemeClr val="bg2"/>
              </a:buClr>
              <a:buSzPct val="100000"/>
              <a:buFontTx/>
              <a:buBlip>
                <a:blip r:embed="rId2"/>
              </a:buBlip>
              <a:defRPr sz="18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15290" y="1227667"/>
            <a:ext cx="8313420" cy="583848"/>
          </a:xfrm>
        </p:spPr>
        <p:txBody>
          <a:bodyPr/>
          <a:lstStyle>
            <a:lvl1pPr marL="0" indent="0" algn="ctr">
              <a:buFontTx/>
              <a:buNone/>
              <a:defRPr sz="280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8190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734" name="Group 1733"/>
          <p:cNvGrpSpPr/>
          <p:nvPr userDrawn="1"/>
        </p:nvGrpSpPr>
        <p:grpSpPr>
          <a:xfrm>
            <a:off x="564577" y="459917"/>
            <a:ext cx="2628838" cy="647444"/>
            <a:chOff x="1346200" y="-720726"/>
            <a:chExt cx="2990850" cy="552450"/>
          </a:xfrm>
        </p:grpSpPr>
        <p:sp>
          <p:nvSpPr>
            <p:cNvPr id="1735" name="Freeform 1734"/>
            <p:cNvSpPr>
              <a:spLocks noEditPoints="1"/>
            </p:cNvSpPr>
            <p:nvPr userDrawn="1"/>
          </p:nvSpPr>
          <p:spPr bwMode="auto">
            <a:xfrm>
              <a:off x="4270375" y="-306388"/>
              <a:ext cx="66675" cy="65088"/>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36" name="Freeform 6"/>
            <p:cNvSpPr>
              <a:spLocks noEditPoints="1"/>
            </p:cNvSpPr>
            <p:nvPr userDrawn="1"/>
          </p:nvSpPr>
          <p:spPr bwMode="auto">
            <a:xfrm>
              <a:off x="2316163" y="-617538"/>
              <a:ext cx="1933575" cy="365125"/>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37" name="Freeform 7"/>
            <p:cNvSpPr>
              <a:spLocks noEditPoints="1"/>
            </p:cNvSpPr>
            <p:nvPr userDrawn="1"/>
          </p:nvSpPr>
          <p:spPr bwMode="auto">
            <a:xfrm>
              <a:off x="1346200" y="-720726"/>
              <a:ext cx="831850" cy="55245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grpSp>
      <p:sp>
        <p:nvSpPr>
          <p:cNvPr id="11" name="Rectangle 4"/>
          <p:cNvSpPr>
            <a:spLocks noGrp="1" noChangeArrowheads="1"/>
          </p:cNvSpPr>
          <p:nvPr userDrawn="1">
            <p:ph type="subTitle" idx="1"/>
          </p:nvPr>
        </p:nvSpPr>
        <p:spPr>
          <a:xfrm>
            <a:off x="771351" y="2581003"/>
            <a:ext cx="4840328" cy="355482"/>
          </a:xfrm>
        </p:spPr>
        <p:txBody>
          <a:bodyPr wrap="square" anchor="t">
            <a:spAutoFit/>
          </a:bodyPr>
          <a:lstStyle>
            <a:lvl1pPr marL="0" indent="0" algn="l">
              <a:lnSpc>
                <a:spcPct val="90000"/>
              </a:lnSpc>
              <a:spcBef>
                <a:spcPts val="600"/>
              </a:spcBef>
              <a:spcAft>
                <a:spcPts val="300"/>
              </a:spcAft>
              <a:buFontTx/>
              <a:buNone/>
              <a:defRPr sz="1900" b="0">
                <a:solidFill>
                  <a:schemeClr val="bg2"/>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771352" y="1604279"/>
            <a:ext cx="6101215" cy="1015663"/>
          </a:xfrm>
        </p:spPr>
        <p:txBody>
          <a:bodyPr anchor="b"/>
          <a:lstStyle>
            <a:lvl1pPr algn="l">
              <a:lnSpc>
                <a:spcPct val="100000"/>
              </a:lnSpc>
              <a:spcBef>
                <a:spcPts val="768"/>
              </a:spcBef>
              <a:defRPr sz="3000" b="0" cap="all"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96501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Exploding Triangle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734" name="Group 1733"/>
          <p:cNvGrpSpPr/>
          <p:nvPr userDrawn="1"/>
        </p:nvGrpSpPr>
        <p:grpSpPr>
          <a:xfrm>
            <a:off x="564577" y="459917"/>
            <a:ext cx="2628838" cy="647444"/>
            <a:chOff x="1346200" y="-720726"/>
            <a:chExt cx="2990850" cy="552450"/>
          </a:xfrm>
        </p:grpSpPr>
        <p:sp>
          <p:nvSpPr>
            <p:cNvPr id="1735" name="Freeform 1734"/>
            <p:cNvSpPr>
              <a:spLocks noEditPoints="1"/>
            </p:cNvSpPr>
            <p:nvPr userDrawn="1"/>
          </p:nvSpPr>
          <p:spPr bwMode="auto">
            <a:xfrm>
              <a:off x="4270375" y="-306388"/>
              <a:ext cx="66675" cy="65088"/>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36" name="Freeform 6"/>
            <p:cNvSpPr>
              <a:spLocks noEditPoints="1"/>
            </p:cNvSpPr>
            <p:nvPr userDrawn="1"/>
          </p:nvSpPr>
          <p:spPr bwMode="auto">
            <a:xfrm>
              <a:off x="2316163" y="-617538"/>
              <a:ext cx="1933575" cy="365125"/>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37" name="Freeform 7"/>
            <p:cNvSpPr>
              <a:spLocks noEditPoints="1"/>
            </p:cNvSpPr>
            <p:nvPr userDrawn="1"/>
          </p:nvSpPr>
          <p:spPr bwMode="auto">
            <a:xfrm>
              <a:off x="1346200" y="-720726"/>
              <a:ext cx="831850" cy="55245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grpSp>
      <p:sp>
        <p:nvSpPr>
          <p:cNvPr id="11" name="Rectangle 4"/>
          <p:cNvSpPr>
            <a:spLocks noGrp="1" noChangeArrowheads="1"/>
          </p:cNvSpPr>
          <p:nvPr userDrawn="1">
            <p:ph type="subTitle" idx="1"/>
          </p:nvPr>
        </p:nvSpPr>
        <p:spPr>
          <a:xfrm>
            <a:off x="771350" y="2581003"/>
            <a:ext cx="4838700" cy="355482"/>
          </a:xfrm>
        </p:spPr>
        <p:txBody>
          <a:bodyPr wrap="square" anchor="t">
            <a:spAutoFit/>
          </a:bodyPr>
          <a:lstStyle>
            <a:lvl1pPr marL="0" indent="0" algn="l">
              <a:lnSpc>
                <a:spcPct val="90000"/>
              </a:lnSpc>
              <a:spcBef>
                <a:spcPts val="600"/>
              </a:spcBef>
              <a:spcAft>
                <a:spcPts val="300"/>
              </a:spcAft>
              <a:buFontTx/>
              <a:buNone/>
              <a:defRPr sz="1900" b="0">
                <a:solidFill>
                  <a:schemeClr val="bg2"/>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771352" y="1604279"/>
            <a:ext cx="6101215" cy="1015663"/>
          </a:xfrm>
        </p:spPr>
        <p:txBody>
          <a:bodyPr anchor="b"/>
          <a:lstStyle>
            <a:lvl1pPr algn="l">
              <a:lnSpc>
                <a:spcPct val="100000"/>
              </a:lnSpc>
              <a:spcBef>
                <a:spcPts val="768"/>
              </a:spcBef>
              <a:defRPr sz="3000" b="0" cap="all"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82161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0" y="450716"/>
            <a:ext cx="8313420" cy="560153"/>
          </a:xfrm>
        </p:spPr>
        <p:txBody>
          <a:bodyPr/>
          <a:lstStyle>
            <a:lvl1pPr algn="ct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30625" y="2075714"/>
            <a:ext cx="8290560" cy="4342276"/>
          </a:xfrm>
        </p:spPr>
        <p:txBody>
          <a:bodyPr/>
          <a:lstStyle>
            <a:lvl1pPr marL="231775" indent="-231775">
              <a:buClr>
                <a:schemeClr val="bg2"/>
              </a:buClr>
              <a:buSzPct val="100000"/>
              <a:buFontTx/>
              <a:buBlip>
                <a:blip r:embed="rId2"/>
              </a:buBlip>
              <a:defRPr>
                <a:solidFill>
                  <a:schemeClr val="bg2"/>
                </a:solidFill>
              </a:defRPr>
            </a:lvl1pPr>
            <a:lvl2pPr marL="803275" indent="-231775">
              <a:buClr>
                <a:schemeClr val="bg2"/>
              </a:buClr>
              <a:buSzPct val="100000"/>
              <a:buFontTx/>
              <a:buBlip>
                <a:blip r:embed="rId2"/>
              </a:buBlip>
              <a:defRPr>
                <a:solidFill>
                  <a:schemeClr val="bg2"/>
                </a:solidFill>
              </a:defRPr>
            </a:lvl2pPr>
            <a:lvl3pPr marL="1255713" indent="-166688">
              <a:buClr>
                <a:schemeClr val="bg2"/>
              </a:buClr>
              <a:buSzPct val="100000"/>
              <a:buFontTx/>
              <a:buBlip>
                <a:blip r:embed="rId2"/>
              </a:buBlip>
              <a:defRPr sz="18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15290" y="1227667"/>
            <a:ext cx="8313420" cy="583848"/>
          </a:xfrm>
        </p:spPr>
        <p:txBody>
          <a:bodyPr/>
          <a:lstStyle>
            <a:lvl1pPr marL="0" indent="0" algn="ctr">
              <a:buFontTx/>
              <a:buNone/>
              <a:defRPr sz="280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304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0" y="450719"/>
            <a:ext cx="8313420" cy="560153"/>
          </a:xfrm>
        </p:spPr>
        <p:txBody>
          <a:bodyPr/>
          <a:lstStyle>
            <a:lvl1pPr algn="ct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30625" y="2075714"/>
            <a:ext cx="8290560" cy="4342276"/>
          </a:xfrm>
        </p:spPr>
        <p:txBody>
          <a:bodyPr/>
          <a:lstStyle>
            <a:lvl1pPr marL="231775" indent="-231775">
              <a:buClr>
                <a:schemeClr val="bg2"/>
              </a:buClr>
              <a:buSzPct val="100000"/>
              <a:buFontTx/>
              <a:buBlip>
                <a:blip r:embed="rId2"/>
              </a:buBlip>
              <a:defRPr>
                <a:solidFill>
                  <a:schemeClr val="bg2"/>
                </a:solidFill>
              </a:defRPr>
            </a:lvl1pPr>
            <a:lvl2pPr marL="803275" indent="-231775">
              <a:buClr>
                <a:schemeClr val="bg2"/>
              </a:buClr>
              <a:buSzPct val="100000"/>
              <a:buFontTx/>
              <a:buBlip>
                <a:blip r:embed="rId2"/>
              </a:buBlip>
              <a:defRPr>
                <a:solidFill>
                  <a:schemeClr val="bg2"/>
                </a:solidFill>
              </a:defRPr>
            </a:lvl2pPr>
            <a:lvl3pPr marL="1255713" indent="-166688">
              <a:buClr>
                <a:schemeClr val="bg2"/>
              </a:buClr>
              <a:buSzPct val="100000"/>
              <a:buFontTx/>
              <a:buBlip>
                <a:blip r:embed="rId2"/>
              </a:buBlip>
              <a:defRPr sz="18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15290" y="1227667"/>
            <a:ext cx="8313420" cy="583848"/>
          </a:xfrm>
        </p:spPr>
        <p:txBody>
          <a:bodyPr/>
          <a:lstStyle>
            <a:lvl1pPr marL="0" indent="0" algn="ctr">
              <a:buFontTx/>
              <a:buNone/>
              <a:defRPr sz="280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3828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entered Title w/ Subtitle - NO LOGO">
    <p:spTree>
      <p:nvGrpSpPr>
        <p:cNvPr id="1" name=""/>
        <p:cNvGrpSpPr/>
        <p:nvPr/>
      </p:nvGrpSpPr>
      <p:grpSpPr>
        <a:xfrm>
          <a:off x="0" y="0"/>
          <a:ext cx="0" cy="0"/>
          <a:chOff x="0" y="0"/>
          <a:chExt cx="0" cy="0"/>
        </a:xfrm>
      </p:grpSpPr>
      <p:grpSp>
        <p:nvGrpSpPr>
          <p:cNvPr id="6" name="Group 5"/>
          <p:cNvGrpSpPr/>
          <p:nvPr userDrawn="1"/>
        </p:nvGrpSpPr>
        <p:grpSpPr>
          <a:xfrm>
            <a:off x="0" y="0"/>
            <a:ext cx="9144000" cy="6858000"/>
            <a:chOff x="0" y="0"/>
            <a:chExt cx="10972800" cy="617220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sp>
        <p:nvSpPr>
          <p:cNvPr id="2" name="Title 1"/>
          <p:cNvSpPr>
            <a:spLocks noGrp="1"/>
          </p:cNvSpPr>
          <p:nvPr>
            <p:ph type="title"/>
          </p:nvPr>
        </p:nvSpPr>
        <p:spPr>
          <a:xfrm>
            <a:off x="415290" y="450716"/>
            <a:ext cx="8313420" cy="560153"/>
          </a:xfrm>
        </p:spPr>
        <p:txBody>
          <a:bodyPr/>
          <a:lstStyle>
            <a:lvl1pPr algn="ctr">
              <a:defRPr>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15290" y="1227667"/>
            <a:ext cx="8313420" cy="583848"/>
          </a:xfrm>
        </p:spPr>
        <p:txBody>
          <a:bodyPr/>
          <a:lstStyle>
            <a:lvl1pPr marL="0" indent="0" algn="ctr">
              <a:buFontTx/>
              <a:buNone/>
              <a:defRPr sz="280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149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12" name="Slide Number Placeholder 2"/>
          <p:cNvSpPr>
            <a:spLocks noGrp="1"/>
          </p:cNvSpPr>
          <p:nvPr>
            <p:ph type="sldNum" sz="quarter" idx="4"/>
          </p:nvPr>
        </p:nvSpPr>
        <p:spPr>
          <a:xfrm>
            <a:off x="8791785" y="6397925"/>
            <a:ext cx="431766" cy="365126"/>
          </a:xfrm>
          <a:prstGeom prst="rect">
            <a:avLst/>
          </a:prstGeom>
        </p:spPr>
        <p:txBody>
          <a:bodyPr vert="horz" lIns="91440" tIns="45720" rIns="91440" bIns="45720" rtlCol="0" anchor="ctr"/>
          <a:lstStyle>
            <a:lvl1pPr algn="l">
              <a:defRPr sz="850">
                <a:solidFill>
                  <a:schemeClr val="accent4"/>
                </a:solidFill>
                <a:latin typeface="Trebuchet MS" panose="020B0603020202020204" pitchFamily="34" charset="0"/>
              </a:defRPr>
            </a:lvl1pPr>
          </a:lstStyle>
          <a:p>
            <a:pPr defTabSz="457200" fontAlgn="base">
              <a:spcBef>
                <a:spcPct val="0"/>
              </a:spcBef>
              <a:spcAft>
                <a:spcPct val="0"/>
              </a:spcAft>
            </a:pPr>
            <a:fld id="{8E13CC0A-14CC-4674-B52E-3D07CCA8AFC7}" type="slidenum">
              <a:rPr lang="en-US" smtClean="0">
                <a:solidFill>
                  <a:srgbClr val="505050"/>
                </a:solidFill>
                <a:ea typeface="MS PGothic" pitchFamily="34" charset="-128"/>
              </a:rPr>
              <a:pPr defTabSz="457200" fontAlgn="base">
                <a:spcBef>
                  <a:spcPct val="0"/>
                </a:spcBef>
                <a:spcAft>
                  <a:spcPct val="0"/>
                </a:spcAft>
              </a:pPr>
              <a:t>‹#›</a:t>
            </a:fld>
            <a:endParaRPr lang="en-US" dirty="0">
              <a:solidFill>
                <a:srgbClr val="505050"/>
              </a:solidFill>
              <a:ea typeface="MS PGothic" pitchFamily="34" charset="-128"/>
            </a:endParaRPr>
          </a:p>
        </p:txBody>
      </p:sp>
      <p:grpSp>
        <p:nvGrpSpPr>
          <p:cNvPr id="13" name="Group 12"/>
          <p:cNvGrpSpPr/>
          <p:nvPr userDrawn="1"/>
        </p:nvGrpSpPr>
        <p:grpSpPr>
          <a:xfrm>
            <a:off x="0" y="0"/>
            <a:ext cx="9144000" cy="6858000"/>
            <a:chOff x="0" y="0"/>
            <a:chExt cx="10972800" cy="6172200"/>
          </a:xfrm>
        </p:grpSpPr>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15" name="Rectangle 14"/>
            <p:cNvSpPr/>
            <p:nvPr userDrawn="1"/>
          </p:nvSpPr>
          <p:spPr>
            <a:xfrm>
              <a:off x="0" y="0"/>
              <a:ext cx="10972800" cy="6172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sp>
        <p:nvSpPr>
          <p:cNvPr id="2" name="Title 1"/>
          <p:cNvSpPr>
            <a:spLocks noGrp="1"/>
          </p:cNvSpPr>
          <p:nvPr>
            <p:ph type="title"/>
          </p:nvPr>
        </p:nvSpPr>
        <p:spPr>
          <a:xfrm>
            <a:off x="415290" y="450716"/>
            <a:ext cx="8313420" cy="560153"/>
          </a:xfrm>
        </p:spPr>
        <p:txBody>
          <a:bodyPr/>
          <a:lstStyle>
            <a:lvl1pPr algn="ct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26720" y="2075714"/>
            <a:ext cx="8290560" cy="4342276"/>
          </a:xfrm>
        </p:spPr>
        <p:txBody>
          <a:bodyPr/>
          <a:lstStyle>
            <a:lvl1pPr marL="231775" indent="-231775">
              <a:buClr>
                <a:schemeClr val="bg2"/>
              </a:buClr>
              <a:buSzPct val="100000"/>
              <a:buFontTx/>
              <a:buBlip>
                <a:blip r:embed="rId3"/>
              </a:buBlip>
              <a:defRPr>
                <a:solidFill>
                  <a:schemeClr val="bg2"/>
                </a:solidFill>
              </a:defRPr>
            </a:lvl1pPr>
            <a:lvl2pPr marL="803275" indent="-231775">
              <a:buClr>
                <a:schemeClr val="bg2"/>
              </a:buClr>
              <a:buSzPct val="100000"/>
              <a:buFontTx/>
              <a:buBlip>
                <a:blip r:embed="rId3"/>
              </a:buBlip>
              <a:defRPr>
                <a:solidFill>
                  <a:schemeClr val="bg2"/>
                </a:solidFill>
              </a:defRPr>
            </a:lvl2pPr>
            <a:lvl3pPr marL="1255713" indent="-166688">
              <a:buClr>
                <a:schemeClr val="bg2"/>
              </a:buClr>
              <a:buSzPct val="100000"/>
              <a:buFontTx/>
              <a:buBlip>
                <a:blip r:embed="rId3"/>
              </a:buBlip>
              <a:defRPr sz="20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15290" y="1227667"/>
            <a:ext cx="8313420" cy="583848"/>
          </a:xfrm>
        </p:spPr>
        <p:txBody>
          <a:bodyPr/>
          <a:lstStyle>
            <a:lvl1pPr marL="0" indent="0" algn="ctr">
              <a:buFontTx/>
              <a:buNone/>
              <a:defRPr sz="280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7953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sition - 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p:nvPr userDrawn="1"/>
        </p:nvSpPr>
        <p:spPr>
          <a:xfrm>
            <a:off x="0" y="0"/>
            <a:ext cx="9144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5" name="Rectangle 4"/>
          <p:cNvSpPr/>
          <p:nvPr userDrawn="1"/>
        </p:nvSpPr>
        <p:spPr>
          <a:xfrm>
            <a:off x="0" y="3566160"/>
            <a:ext cx="9144000" cy="3291840"/>
          </a:xfrm>
          <a:prstGeom prst="rect">
            <a:avLst/>
          </a:prstGeom>
          <a:gradFill>
            <a:gsLst>
              <a:gs pos="0">
                <a:schemeClr val="bg1">
                  <a:alpha val="0"/>
                </a:schemeClr>
              </a:gs>
              <a:gs pos="100000">
                <a:schemeClr val="bg1">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535235" y="2025211"/>
            <a:ext cx="6225901" cy="595034"/>
          </a:xfrm>
        </p:spPr>
        <p:txBody>
          <a:bodyPr>
            <a:noAutofit/>
          </a:bodyPr>
          <a:lstStyle>
            <a:lvl1pPr algn="ctr">
              <a:lnSpc>
                <a:spcPct val="90000"/>
              </a:lnSpc>
              <a:defRPr sz="3200" i="1" cap="none" baseline="0">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240855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userDrawn="1"/>
        </p:nvSpPr>
        <p:spPr>
          <a:xfrm>
            <a:off x="0" y="0"/>
            <a:ext cx="9144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5" name="Rectangle 4"/>
          <p:cNvSpPr/>
          <p:nvPr userDrawn="1"/>
        </p:nvSpPr>
        <p:spPr>
          <a:xfrm>
            <a:off x="0" y="3566160"/>
            <a:ext cx="9144000" cy="3291840"/>
          </a:xfrm>
          <a:prstGeom prst="rect">
            <a:avLst/>
          </a:prstGeom>
          <a:gradFill>
            <a:gsLst>
              <a:gs pos="0">
                <a:schemeClr val="bg1">
                  <a:alpha val="0"/>
                </a:schemeClr>
              </a:gs>
              <a:gs pos="100000">
                <a:schemeClr val="bg1">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535234" y="2025211"/>
            <a:ext cx="6225540" cy="595034"/>
          </a:xfrm>
        </p:spPr>
        <p:txBody>
          <a:bodyPr>
            <a:noAutofit/>
          </a:bodyPr>
          <a:lstStyle>
            <a:lvl1pPr algn="ctr">
              <a:lnSpc>
                <a:spcPct val="90000"/>
              </a:lnSpc>
              <a:defRPr sz="3200" i="1" cap="none" baseline="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91399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ransition - Pi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7" name="Rectangle 6"/>
          <p:cNvSpPr/>
          <p:nvPr userDrawn="1"/>
        </p:nvSpPr>
        <p:spPr>
          <a:xfrm>
            <a:off x="0" y="0"/>
            <a:ext cx="9144000" cy="6858000"/>
          </a:xfrm>
          <a:prstGeom prst="rect">
            <a:avLst/>
          </a:prstGeom>
          <a:gradFill>
            <a:gsLst>
              <a:gs pos="0">
                <a:schemeClr val="bg1">
                  <a:alpha val="4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482481" y="5632197"/>
            <a:ext cx="6225540" cy="595034"/>
          </a:xfrm>
        </p:spPr>
        <p:txBody>
          <a:bodyPr anchor="b">
            <a:noAutofit/>
          </a:bodyPr>
          <a:lstStyle>
            <a:lvl1pPr algn="l">
              <a:lnSpc>
                <a:spcPct val="90000"/>
              </a:lnSpc>
              <a:defRPr sz="3200" i="1" cap="none" baseline="0">
                <a:solidFill>
                  <a:srgbClr val="B51377"/>
                </a:solidFill>
              </a:defRPr>
            </a:lvl1pPr>
          </a:lstStyle>
          <a:p>
            <a:r>
              <a:rPr lang="en-US"/>
              <a:t>Click to edit Master title style</a:t>
            </a:r>
            <a:endParaRPr lang="en-US" dirty="0"/>
          </a:p>
        </p:txBody>
      </p:sp>
    </p:spTree>
    <p:extLst>
      <p:ext uri="{BB962C8B-B14F-4D97-AF65-F5344CB8AC3E}">
        <p14:creationId xmlns:p14="http://schemas.microsoft.com/office/powerpoint/2010/main" val="229323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p:cNvSpPr/>
          <p:nvPr userDrawn="1"/>
        </p:nvSpPr>
        <p:spPr>
          <a:xfrm>
            <a:off x="0" y="0"/>
            <a:ext cx="9144000" cy="6858000"/>
          </a:xfrm>
          <a:prstGeom prst="rect">
            <a:avLst/>
          </a:prstGeom>
          <a:gradFill>
            <a:gsLst>
              <a:gs pos="0">
                <a:schemeClr val="bg1">
                  <a:alpha val="4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482481" y="5632197"/>
            <a:ext cx="6225540" cy="595034"/>
          </a:xfrm>
        </p:spPr>
        <p:txBody>
          <a:bodyPr anchor="b">
            <a:noAutofit/>
          </a:bodyPr>
          <a:lstStyle>
            <a:lvl1pPr algn="l">
              <a:lnSpc>
                <a:spcPct val="90000"/>
              </a:lnSpc>
              <a:defRPr sz="3200" i="1" cap="none" baseline="0">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5620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entered">
    <p:spTree>
      <p:nvGrpSpPr>
        <p:cNvPr id="1" name=""/>
        <p:cNvGrpSpPr/>
        <p:nvPr/>
      </p:nvGrpSpPr>
      <p:grpSpPr>
        <a:xfrm>
          <a:off x="0" y="0"/>
          <a:ext cx="0" cy="0"/>
          <a:chOff x="0" y="0"/>
          <a:chExt cx="0" cy="0"/>
        </a:xfrm>
      </p:grpSpPr>
      <p:sp>
        <p:nvSpPr>
          <p:cNvPr id="2" name="Title 1"/>
          <p:cNvSpPr>
            <a:spLocks noGrp="1"/>
          </p:cNvSpPr>
          <p:nvPr>
            <p:ph type="title"/>
          </p:nvPr>
        </p:nvSpPr>
        <p:spPr>
          <a:xfrm>
            <a:off x="415290" y="450716"/>
            <a:ext cx="8313420" cy="560153"/>
          </a:xfrm>
        </p:spPr>
        <p:txBody>
          <a:bodyP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0009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entered - NO LOGO">
    <p:spTree>
      <p:nvGrpSpPr>
        <p:cNvPr id="1" name=""/>
        <p:cNvGrpSpPr/>
        <p:nvPr/>
      </p:nvGrpSpPr>
      <p:grpSpPr>
        <a:xfrm>
          <a:off x="0" y="0"/>
          <a:ext cx="0" cy="0"/>
          <a:chOff x="0" y="0"/>
          <a:chExt cx="0" cy="0"/>
        </a:xfrm>
      </p:grpSpPr>
      <p:grpSp>
        <p:nvGrpSpPr>
          <p:cNvPr id="3" name="Group 2"/>
          <p:cNvGrpSpPr/>
          <p:nvPr userDrawn="1"/>
        </p:nvGrpSpPr>
        <p:grpSpPr>
          <a:xfrm>
            <a:off x="0" y="0"/>
            <a:ext cx="9144000" cy="6858000"/>
            <a:chOff x="0" y="0"/>
            <a:chExt cx="10972800" cy="617220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5" name="Rectangle 4"/>
            <p:cNvSpPr/>
            <p:nvPr userDrawn="1"/>
          </p:nvSpPr>
          <p:spPr>
            <a:xfrm>
              <a:off x="0" y="0"/>
              <a:ext cx="10972800" cy="6172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sp>
        <p:nvSpPr>
          <p:cNvPr id="2" name="Title 1"/>
          <p:cNvSpPr>
            <a:spLocks noGrp="1"/>
          </p:cNvSpPr>
          <p:nvPr>
            <p:ph type="title"/>
          </p:nvPr>
        </p:nvSpPr>
        <p:spPr>
          <a:xfrm>
            <a:off x="415290" y="450716"/>
            <a:ext cx="8313420" cy="560153"/>
          </a:xfrm>
        </p:spPr>
        <p:txBody>
          <a:bodyP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005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17" name="Group 16"/>
          <p:cNvGrpSpPr/>
          <p:nvPr userDrawn="1"/>
        </p:nvGrpSpPr>
        <p:grpSpPr>
          <a:xfrm>
            <a:off x="0" y="0"/>
            <a:ext cx="9144000" cy="6858000"/>
            <a:chOff x="0" y="0"/>
            <a:chExt cx="10972800" cy="6172200"/>
          </a:xfrm>
        </p:grpSpPr>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19" name="Rectangle 18"/>
            <p:cNvSpPr/>
            <p:nvPr userDrawn="1"/>
          </p:nvSpPr>
          <p:spPr>
            <a:xfrm>
              <a:off x="0" y="0"/>
              <a:ext cx="10972800" cy="6172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grpSp>
        <p:nvGrpSpPr>
          <p:cNvPr id="11" name="Group 10"/>
          <p:cNvGrpSpPr/>
          <p:nvPr userDrawn="1"/>
        </p:nvGrpSpPr>
        <p:grpSpPr>
          <a:xfrm>
            <a:off x="-1376579" y="-1743717"/>
            <a:ext cx="12273868" cy="9478072"/>
            <a:chOff x="-1651895" y="-1569346"/>
            <a:chExt cx="14728641" cy="8530265"/>
          </a:xfrm>
        </p:grpSpPr>
        <p:sp>
          <p:nvSpPr>
            <p:cNvPr id="3" name="Hexagon 2"/>
            <p:cNvSpPr/>
            <p:nvPr userDrawn="1"/>
          </p:nvSpPr>
          <p:spPr>
            <a:xfrm>
              <a:off x="9509200" y="3086974"/>
              <a:ext cx="3567546" cy="3085226"/>
            </a:xfrm>
            <a:prstGeom prst="hexagon">
              <a:avLst>
                <a:gd name="adj" fmla="val 28395"/>
                <a:gd name="vf" fmla="val 115470"/>
              </a:avLst>
            </a:prstGeom>
            <a:gradFill>
              <a:gsLst>
                <a:gs pos="100000">
                  <a:srgbClr val="11669F">
                    <a:alpha val="31000"/>
                  </a:srgbClr>
                </a:gs>
                <a:gs pos="0">
                  <a:srgbClr val="11669F">
                    <a:alpha val="32000"/>
                    <a:lumMod val="5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4" name="Hexagon 3"/>
            <p:cNvSpPr/>
            <p:nvPr userDrawn="1"/>
          </p:nvSpPr>
          <p:spPr>
            <a:xfrm>
              <a:off x="1457569" y="766458"/>
              <a:ext cx="8057662" cy="4639284"/>
            </a:xfrm>
            <a:prstGeom prst="hexagon">
              <a:avLst>
                <a:gd name="adj" fmla="val 29030"/>
                <a:gd name="vf" fmla="val 115470"/>
              </a:avLst>
            </a:prstGeom>
            <a:gradFill>
              <a:gsLst>
                <a:gs pos="100000">
                  <a:srgbClr val="409935">
                    <a:alpha val="53000"/>
                  </a:srgbClr>
                </a:gs>
                <a:gs pos="0">
                  <a:srgbClr val="409935">
                    <a:alpha val="32000"/>
                    <a:lumMod val="5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r>
                <a:rPr lang="en-US" dirty="0">
                  <a:solidFill>
                    <a:srgbClr val="FFFFFF"/>
                  </a:solidFill>
                </a:rPr>
                <a:t> </a:t>
              </a:r>
            </a:p>
          </p:txBody>
        </p:sp>
        <p:sp>
          <p:nvSpPr>
            <p:cNvPr id="5" name="Hexagon 4"/>
            <p:cNvSpPr/>
            <p:nvPr userDrawn="1"/>
          </p:nvSpPr>
          <p:spPr>
            <a:xfrm>
              <a:off x="-1651895" y="-801280"/>
              <a:ext cx="3567546" cy="3113660"/>
            </a:xfrm>
            <a:prstGeom prst="hexagon">
              <a:avLst>
                <a:gd name="adj" fmla="val 28395"/>
                <a:gd name="vf" fmla="val 115470"/>
              </a:avLst>
            </a:prstGeom>
            <a:gradFill>
              <a:gsLst>
                <a:gs pos="100000">
                  <a:srgbClr val="A0116A">
                    <a:alpha val="32000"/>
                  </a:srgbClr>
                </a:gs>
                <a:gs pos="0">
                  <a:srgbClr val="A0116A">
                    <a:lumMod val="42000"/>
                    <a:alpha val="2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6" name="Hexagon 5"/>
            <p:cNvSpPr/>
            <p:nvPr userDrawn="1"/>
          </p:nvSpPr>
          <p:spPr>
            <a:xfrm>
              <a:off x="9498437" y="5405742"/>
              <a:ext cx="1781879" cy="1555177"/>
            </a:xfrm>
            <a:prstGeom prst="hexagon">
              <a:avLst>
                <a:gd name="adj" fmla="val 28395"/>
                <a:gd name="vf" fmla="val 115470"/>
              </a:avLst>
            </a:prstGeom>
            <a:gradFill>
              <a:gsLst>
                <a:gs pos="100000">
                  <a:srgbClr val="11669F">
                    <a:alpha val="31000"/>
                  </a:srgbClr>
                </a:gs>
                <a:gs pos="0">
                  <a:srgbClr val="11669F">
                    <a:alpha val="32000"/>
                    <a:lumMod val="5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7" name="Hexagon 6"/>
            <p:cNvSpPr/>
            <p:nvPr userDrawn="1"/>
          </p:nvSpPr>
          <p:spPr>
            <a:xfrm>
              <a:off x="-759061" y="3077308"/>
              <a:ext cx="1781879" cy="1555177"/>
            </a:xfrm>
            <a:prstGeom prst="hexagon">
              <a:avLst>
                <a:gd name="adj" fmla="val 28395"/>
                <a:gd name="vf" fmla="val 115470"/>
              </a:avLst>
            </a:prstGeom>
            <a:gradFill>
              <a:gsLst>
                <a:gs pos="100000">
                  <a:srgbClr val="D65D1E">
                    <a:alpha val="31000"/>
                  </a:srgbClr>
                </a:gs>
                <a:gs pos="0">
                  <a:srgbClr val="D65D1E">
                    <a:alpha val="32000"/>
                    <a:lumMod val="5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8" name="Hexagon 7"/>
            <p:cNvSpPr/>
            <p:nvPr userDrawn="1"/>
          </p:nvSpPr>
          <p:spPr>
            <a:xfrm>
              <a:off x="573427" y="-788719"/>
              <a:ext cx="1781879" cy="1555177"/>
            </a:xfrm>
            <a:prstGeom prst="hexagon">
              <a:avLst>
                <a:gd name="adj" fmla="val 28395"/>
                <a:gd name="vf" fmla="val 115470"/>
              </a:avLst>
            </a:prstGeom>
            <a:gradFill>
              <a:gsLst>
                <a:gs pos="100000">
                  <a:srgbClr val="A0116A">
                    <a:alpha val="32000"/>
                  </a:srgbClr>
                </a:gs>
                <a:gs pos="0">
                  <a:srgbClr val="A0116A">
                    <a:lumMod val="42000"/>
                    <a:alpha val="20000"/>
                  </a:srgb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9" name="Hexagon 8"/>
            <p:cNvSpPr/>
            <p:nvPr userDrawn="1"/>
          </p:nvSpPr>
          <p:spPr>
            <a:xfrm>
              <a:off x="1457569" y="5405742"/>
              <a:ext cx="1781879" cy="1555177"/>
            </a:xfrm>
            <a:prstGeom prst="hexagon">
              <a:avLst>
                <a:gd name="adj" fmla="val 28395"/>
                <a:gd name="vf" fmla="val 115470"/>
              </a:avLst>
            </a:prstGeom>
            <a:gradFill>
              <a:gsLst>
                <a:gs pos="100000">
                  <a:schemeClr val="bg2">
                    <a:alpha val="32000"/>
                  </a:schemeClr>
                </a:gs>
                <a:gs pos="0">
                  <a:schemeClr val="bg2">
                    <a:alpha val="31000"/>
                    <a:lumMod val="50000"/>
                  </a:scheme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10" name="Hexagon 9"/>
            <p:cNvSpPr/>
            <p:nvPr userDrawn="1"/>
          </p:nvSpPr>
          <p:spPr>
            <a:xfrm>
              <a:off x="9499675" y="-1569346"/>
              <a:ext cx="3567546" cy="3113660"/>
            </a:xfrm>
            <a:prstGeom prst="hexagon">
              <a:avLst>
                <a:gd name="adj" fmla="val 28395"/>
                <a:gd name="vf" fmla="val 115470"/>
              </a:avLst>
            </a:prstGeom>
            <a:gradFill>
              <a:gsLst>
                <a:gs pos="0">
                  <a:schemeClr val="bg2">
                    <a:alpha val="32000"/>
                  </a:schemeClr>
                </a:gs>
                <a:gs pos="100000">
                  <a:schemeClr val="bg2">
                    <a:alpha val="31000"/>
                    <a:lumMod val="50000"/>
                  </a:schemeClr>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spTree>
    <p:extLst>
      <p:ext uri="{BB962C8B-B14F-4D97-AF65-F5344CB8AC3E}">
        <p14:creationId xmlns:p14="http://schemas.microsoft.com/office/powerpoint/2010/main" val="218996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0" y="438614"/>
            <a:ext cx="8313420" cy="560153"/>
          </a:xfrm>
        </p:spPr>
        <p:txBody>
          <a:bodyPr/>
          <a:lstStyle>
            <a:lvl1pPr algn="ctr">
              <a:defRPr/>
            </a:lvl1pPr>
          </a:lstStyle>
          <a:p>
            <a:r>
              <a:rPr lang="en-US"/>
              <a:t>Click to edit Master title style</a:t>
            </a:r>
            <a:endParaRPr lang="en-US" dirty="0"/>
          </a:p>
        </p:txBody>
      </p:sp>
      <p:sp>
        <p:nvSpPr>
          <p:cNvPr id="3" name="Content Placeholder 2"/>
          <p:cNvSpPr>
            <a:spLocks noGrp="1"/>
          </p:cNvSpPr>
          <p:nvPr>
            <p:ph sz="half" idx="1"/>
          </p:nvPr>
        </p:nvSpPr>
        <p:spPr>
          <a:xfrm>
            <a:off x="457730" y="2085299"/>
            <a:ext cx="4120886" cy="4364604"/>
          </a:xfrm>
        </p:spPr>
        <p:txBody>
          <a:bodyPr/>
          <a:lstStyle>
            <a:lvl1pPr marL="231775" indent="-231775">
              <a:buSzPct val="100000"/>
              <a:buFontTx/>
              <a:buBlip>
                <a:blip r:embed="rId2"/>
              </a:buBlip>
              <a:defRPr sz="2400" b="0">
                <a:solidFill>
                  <a:schemeClr val="bg2"/>
                </a:solidFill>
              </a:defRPr>
            </a:lvl1pPr>
            <a:lvl2pPr marL="803275" indent="-231775">
              <a:buSzPct val="100000"/>
              <a:buFontTx/>
              <a:buBlip>
                <a:blip r:embed="rId2"/>
              </a:buBlip>
              <a:defRPr sz="2000" b="0">
                <a:solidFill>
                  <a:schemeClr val="bg2"/>
                </a:solidFill>
              </a:defRPr>
            </a:lvl2pPr>
            <a:lvl3pPr marL="1255713" indent="-166688">
              <a:buSzPct val="100000"/>
              <a:buFontTx/>
              <a:buBlip>
                <a:blip r:embed="rId2"/>
              </a:buBlip>
              <a:defRPr sz="1800" b="0">
                <a:solidFill>
                  <a:schemeClr val="bg2"/>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705615" y="2085299"/>
            <a:ext cx="4120885" cy="4364604"/>
          </a:xfrm>
        </p:spPr>
        <p:txBody>
          <a:bodyPr/>
          <a:lstStyle>
            <a:lvl1pPr marL="231775" indent="-231775">
              <a:buSzPct val="100000"/>
              <a:buFontTx/>
              <a:buBlip>
                <a:blip r:embed="rId2"/>
              </a:buBlip>
              <a:defRPr sz="2400" b="0">
                <a:solidFill>
                  <a:schemeClr val="bg2"/>
                </a:solidFill>
              </a:defRPr>
            </a:lvl1pPr>
            <a:lvl2pPr marL="803275" indent="-231775">
              <a:buSzPct val="100000"/>
              <a:buFontTx/>
              <a:buBlip>
                <a:blip r:embed="rId2"/>
              </a:buBlip>
              <a:defRPr sz="2000" b="0">
                <a:solidFill>
                  <a:schemeClr val="bg2"/>
                </a:solidFill>
              </a:defRPr>
            </a:lvl2pPr>
            <a:lvl3pPr marL="1255713" indent="-166688">
              <a:buSzPct val="100000"/>
              <a:buFontTx/>
              <a:buBlip>
                <a:blip r:embed="rId2"/>
              </a:buBlip>
              <a:defRPr sz="1800" b="0">
                <a:solidFill>
                  <a:schemeClr val="bg2"/>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15290" y="1227667"/>
            <a:ext cx="8313420" cy="583848"/>
          </a:xfrm>
        </p:spPr>
        <p:txBody>
          <a:bodyPr/>
          <a:lstStyle>
            <a:lvl1pPr marL="0" indent="0" algn="ctr">
              <a:buFontTx/>
              <a:buNone/>
              <a:defRPr sz="280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8026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entered Title w/ Subtitle - NO LOGO">
    <p:spTree>
      <p:nvGrpSpPr>
        <p:cNvPr id="1" name=""/>
        <p:cNvGrpSpPr/>
        <p:nvPr/>
      </p:nvGrpSpPr>
      <p:grpSpPr>
        <a:xfrm>
          <a:off x="0" y="0"/>
          <a:ext cx="0" cy="0"/>
          <a:chOff x="0" y="0"/>
          <a:chExt cx="0" cy="0"/>
        </a:xfrm>
      </p:grpSpPr>
      <p:grpSp>
        <p:nvGrpSpPr>
          <p:cNvPr id="6" name="Group 5"/>
          <p:cNvGrpSpPr/>
          <p:nvPr/>
        </p:nvGrpSpPr>
        <p:grpSpPr>
          <a:xfrm>
            <a:off x="0" y="0"/>
            <a:ext cx="9144000" cy="6858000"/>
            <a:chOff x="0" y="0"/>
            <a:chExt cx="10972800" cy="617220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sp>
        <p:nvSpPr>
          <p:cNvPr id="2" name="Title 1"/>
          <p:cNvSpPr>
            <a:spLocks noGrp="1"/>
          </p:cNvSpPr>
          <p:nvPr>
            <p:ph type="title"/>
          </p:nvPr>
        </p:nvSpPr>
        <p:spPr>
          <a:xfrm>
            <a:off x="415290" y="450719"/>
            <a:ext cx="8313420" cy="560153"/>
          </a:xfrm>
        </p:spPr>
        <p:txBody>
          <a:bodyPr/>
          <a:lstStyle>
            <a:lvl1pPr algn="ctr">
              <a:defRPr>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415290" y="1227667"/>
            <a:ext cx="8313420" cy="583848"/>
          </a:xfrm>
        </p:spPr>
        <p:txBody>
          <a:bodyPr/>
          <a:lstStyle>
            <a:lvl1pPr marL="0" indent="0" algn="ctr">
              <a:buFontTx/>
              <a:buNone/>
              <a:defRPr sz="280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2540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BOTTOM Highl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0"/>
            <a:ext cx="9144000" cy="6858000"/>
          </a:xfrm>
          <a:prstGeom prst="rect">
            <a:avLst/>
          </a:prstGeom>
        </p:spPr>
      </p:pic>
      <p:sp>
        <p:nvSpPr>
          <p:cNvPr id="7" name="Rectangle 6"/>
          <p:cNvSpPr/>
          <p:nvPr userDrawn="1"/>
        </p:nvSpPr>
        <p:spPr>
          <a:xfrm rot="5400000" flipV="1">
            <a:off x="1143000" y="-1143000"/>
            <a:ext cx="6858000" cy="9144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415290" y="5786659"/>
            <a:ext cx="8313420" cy="560153"/>
          </a:xfrm>
        </p:spPr>
        <p:txBody>
          <a:bodyPr anchor="b"/>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06554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0"/>
            <a:ext cx="9144000" cy="6858000"/>
          </a:xfrm>
          <a:prstGeom prst="rect">
            <a:avLst/>
          </a:prstGeom>
        </p:spPr>
      </p:pic>
      <p:sp>
        <p:nvSpPr>
          <p:cNvPr id="7" name="Rectangle 6"/>
          <p:cNvSpPr/>
          <p:nvPr userDrawn="1"/>
        </p:nvSpPr>
        <p:spPr>
          <a:xfrm rot="5400000" flipV="1">
            <a:off x="1143000" y="-1143000"/>
            <a:ext cx="6858000" cy="9144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94060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OP Highl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8" name="Rectangle 7"/>
          <p:cNvSpPr/>
          <p:nvPr userDrawn="1"/>
        </p:nvSpPr>
        <p:spPr>
          <a:xfrm rot="16200000">
            <a:off x="1143000" y="-1143000"/>
            <a:ext cx="6858000" cy="9144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415290" y="390396"/>
            <a:ext cx="8313420" cy="560153"/>
          </a:xfrm>
        </p:spPr>
        <p:txBody>
          <a:bodyPr anchor="t"/>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67039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FT Highligh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Rectangle 9"/>
          <p:cNvSpPr/>
          <p:nvPr userDrawn="1"/>
        </p:nvSpPr>
        <p:spPr>
          <a:xfrm flipH="1">
            <a:off x="0" y="0"/>
            <a:ext cx="91440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7" name="Text Placeholder 6"/>
          <p:cNvSpPr>
            <a:spLocks noGrp="1"/>
          </p:cNvSpPr>
          <p:nvPr>
            <p:ph type="body" sz="quarter" idx="10" hasCustomPrompt="1"/>
          </p:nvPr>
        </p:nvSpPr>
        <p:spPr>
          <a:xfrm>
            <a:off x="486167" y="2568754"/>
            <a:ext cx="3389776" cy="1715699"/>
          </a:xfrm>
        </p:spPr>
        <p:txBody>
          <a:bodyPr anchor="ctr"/>
          <a:lstStyle>
            <a:lvl1pPr marL="0" indent="0" algn="l">
              <a:lnSpc>
                <a:spcPct val="90000"/>
              </a:lnSpc>
              <a:spcBef>
                <a:spcPts val="0"/>
              </a:spcBef>
              <a:buFontTx/>
              <a:buNone/>
              <a:defRPr sz="2800" cap="all" baseline="0">
                <a:solidFill>
                  <a:schemeClr val="tx1"/>
                </a:solidFill>
              </a:defRPr>
            </a:lvl1pPr>
            <a:lvl2pPr marL="571500" indent="0">
              <a:buFontTx/>
              <a:buNone/>
              <a:defRPr/>
            </a:lvl2pPr>
            <a:lvl3pPr marL="1089025" indent="0">
              <a:buFontTx/>
              <a:buNone/>
              <a:defRPr/>
            </a:lvl3pPr>
            <a:lvl4pPr marL="1546225" indent="0">
              <a:buFontTx/>
              <a:buNone/>
              <a:defRPr/>
            </a:lvl4pPr>
            <a:lvl5pPr marL="1889125" indent="0">
              <a:buFontTx/>
              <a:buNone/>
              <a:defRPr/>
            </a:lvl5pPr>
          </a:lstStyle>
          <a:p>
            <a:pPr lvl="0"/>
            <a:r>
              <a:rPr lang="en-US" dirty="0"/>
              <a:t>CLICK TO EDIT MASTER TEXT STYLES</a:t>
            </a:r>
          </a:p>
        </p:txBody>
      </p:sp>
    </p:spTree>
    <p:extLst>
      <p:ext uri="{BB962C8B-B14F-4D97-AF65-F5344CB8AC3E}">
        <p14:creationId xmlns:p14="http://schemas.microsoft.com/office/powerpoint/2010/main" val="313764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FT Highlight + LOGO + PAGE NUMB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Rectangle 9"/>
          <p:cNvSpPr/>
          <p:nvPr userDrawn="1"/>
        </p:nvSpPr>
        <p:spPr>
          <a:xfrm flipH="1">
            <a:off x="0" y="0"/>
            <a:ext cx="91440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7" name="Text Placeholder 6"/>
          <p:cNvSpPr>
            <a:spLocks noGrp="1"/>
          </p:cNvSpPr>
          <p:nvPr>
            <p:ph type="body" sz="quarter" idx="10" hasCustomPrompt="1"/>
          </p:nvPr>
        </p:nvSpPr>
        <p:spPr>
          <a:xfrm>
            <a:off x="486167" y="2568754"/>
            <a:ext cx="3389776" cy="1715699"/>
          </a:xfrm>
        </p:spPr>
        <p:txBody>
          <a:bodyPr anchor="ctr"/>
          <a:lstStyle>
            <a:lvl1pPr marL="0" indent="0" algn="l">
              <a:lnSpc>
                <a:spcPct val="90000"/>
              </a:lnSpc>
              <a:spcBef>
                <a:spcPts val="0"/>
              </a:spcBef>
              <a:buFontTx/>
              <a:buNone/>
              <a:defRPr sz="2800" cap="all" baseline="0">
                <a:solidFill>
                  <a:schemeClr val="tx1"/>
                </a:solidFill>
              </a:defRPr>
            </a:lvl1pPr>
            <a:lvl2pPr marL="571500" indent="0">
              <a:buFontTx/>
              <a:buNone/>
              <a:defRPr/>
            </a:lvl2pPr>
            <a:lvl3pPr marL="1089025" indent="0">
              <a:buFontTx/>
              <a:buNone/>
              <a:defRPr/>
            </a:lvl3pPr>
            <a:lvl4pPr marL="1546225" indent="0">
              <a:buFontTx/>
              <a:buNone/>
              <a:defRPr/>
            </a:lvl4pPr>
            <a:lvl5pPr marL="1889125" indent="0">
              <a:buFontTx/>
              <a:buNone/>
              <a:defRPr/>
            </a:lvl5pPr>
          </a:lstStyle>
          <a:p>
            <a:pPr lvl="0"/>
            <a:r>
              <a:rPr lang="en-US" dirty="0"/>
              <a:t>CLICK TO EDIT MASTER TEXT STYLES</a:t>
            </a:r>
          </a:p>
        </p:txBody>
      </p:sp>
      <p:grpSp>
        <p:nvGrpSpPr>
          <p:cNvPr id="13" name="Group 12"/>
          <p:cNvGrpSpPr/>
          <p:nvPr userDrawn="1"/>
        </p:nvGrpSpPr>
        <p:grpSpPr>
          <a:xfrm>
            <a:off x="8461422" y="6520560"/>
            <a:ext cx="500873" cy="123358"/>
            <a:chOff x="1346200" y="-720726"/>
            <a:chExt cx="2990850" cy="552450"/>
          </a:xfrm>
        </p:grpSpPr>
        <p:sp>
          <p:nvSpPr>
            <p:cNvPr id="14" name="Freeform 13"/>
            <p:cNvSpPr>
              <a:spLocks noEditPoints="1"/>
            </p:cNvSpPr>
            <p:nvPr userDrawn="1"/>
          </p:nvSpPr>
          <p:spPr bwMode="auto">
            <a:xfrm>
              <a:off x="4270375" y="-306388"/>
              <a:ext cx="66675" cy="65088"/>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5" name="Freeform 6"/>
            <p:cNvSpPr>
              <a:spLocks noEditPoints="1"/>
            </p:cNvSpPr>
            <p:nvPr userDrawn="1"/>
          </p:nvSpPr>
          <p:spPr bwMode="auto">
            <a:xfrm>
              <a:off x="2316163" y="-617538"/>
              <a:ext cx="1933575" cy="365125"/>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6" name="Freeform 7"/>
            <p:cNvSpPr>
              <a:spLocks noEditPoints="1"/>
            </p:cNvSpPr>
            <p:nvPr userDrawn="1"/>
          </p:nvSpPr>
          <p:spPr bwMode="auto">
            <a:xfrm>
              <a:off x="1346200" y="-720726"/>
              <a:ext cx="831850" cy="55245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grpSp>
      <p:sp>
        <p:nvSpPr>
          <p:cNvPr id="17" name="TextBox 16"/>
          <p:cNvSpPr txBox="1"/>
          <p:nvPr userDrawn="1"/>
        </p:nvSpPr>
        <p:spPr>
          <a:xfrm>
            <a:off x="8135212" y="6488184"/>
            <a:ext cx="267523"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defTabSz="457200" fontAlgn="base">
              <a:spcBef>
                <a:spcPct val="0"/>
              </a:spcBef>
              <a:spcAft>
                <a:spcPct val="0"/>
              </a:spcAft>
            </a:pPr>
            <a:fld id="{9EF62655-870B-4C06-BC3D-C67D37BAE36D}" type="slidenum">
              <a:rPr lang="en-US" sz="850" smtClean="0">
                <a:solidFill>
                  <a:srgbClr val="505050"/>
                </a:solidFill>
                <a:latin typeface="Trebuchet MS" panose="020B0603020202020204" pitchFamily="34" charset="0"/>
                <a:ea typeface="MS PGothic" pitchFamily="34" charset="-128"/>
              </a:rPr>
              <a:pPr algn="r" defTabSz="457200" fontAlgn="base">
                <a:spcBef>
                  <a:spcPct val="0"/>
                </a:spcBef>
                <a:spcAft>
                  <a:spcPct val="0"/>
                </a:spcAft>
              </a:pPr>
              <a:t>‹#›</a:t>
            </a:fld>
            <a:r>
              <a:rPr lang="en-US" sz="1050" cap="none" dirty="0">
                <a:solidFill>
                  <a:srgbClr val="A0116A">
                    <a:lumMod val="60000"/>
                    <a:lumOff val="40000"/>
                  </a:srgbClr>
                </a:solidFill>
                <a:ea typeface="MS PGothic" pitchFamily="34" charset="-128"/>
              </a:rPr>
              <a:t> </a:t>
            </a:r>
          </a:p>
        </p:txBody>
      </p:sp>
    </p:spTree>
    <p:extLst>
      <p:ext uri="{BB962C8B-B14F-4D97-AF65-F5344CB8AC3E}">
        <p14:creationId xmlns:p14="http://schemas.microsoft.com/office/powerpoint/2010/main" val="301716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Highligh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0"/>
            <a:ext cx="9144000" cy="6858000"/>
          </a:xfrm>
          <a:prstGeom prst="rect">
            <a:avLst/>
          </a:prstGeom>
        </p:spPr>
      </p:pic>
      <p:sp>
        <p:nvSpPr>
          <p:cNvPr id="13" name="Rectangle 12"/>
          <p:cNvSpPr/>
          <p:nvPr userDrawn="1"/>
        </p:nvSpPr>
        <p:spPr>
          <a:xfrm>
            <a:off x="0" y="0"/>
            <a:ext cx="91440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7" name="Text Placeholder 6"/>
          <p:cNvSpPr>
            <a:spLocks noGrp="1"/>
          </p:cNvSpPr>
          <p:nvPr>
            <p:ph type="body" sz="quarter" idx="10" hasCustomPrompt="1"/>
          </p:nvPr>
        </p:nvSpPr>
        <p:spPr>
          <a:xfrm>
            <a:off x="5165481" y="2568755"/>
            <a:ext cx="3476102" cy="1706112"/>
          </a:xfrm>
        </p:spPr>
        <p:txBody>
          <a:bodyPr anchor="ctr"/>
          <a:lstStyle>
            <a:lvl1pPr marL="0" indent="0" algn="ctr">
              <a:lnSpc>
                <a:spcPct val="90000"/>
              </a:lnSpc>
              <a:spcBef>
                <a:spcPts val="0"/>
              </a:spcBef>
              <a:buFontTx/>
              <a:buNone/>
              <a:defRPr sz="2800" cap="all" baseline="0">
                <a:solidFill>
                  <a:schemeClr val="tx1"/>
                </a:solidFill>
              </a:defRPr>
            </a:lvl1pPr>
            <a:lvl2pPr marL="571500" indent="0">
              <a:buFontTx/>
              <a:buNone/>
              <a:defRPr/>
            </a:lvl2pPr>
            <a:lvl3pPr marL="1089025" indent="0">
              <a:buFontTx/>
              <a:buNone/>
              <a:defRPr/>
            </a:lvl3pPr>
            <a:lvl4pPr marL="1546225" indent="0">
              <a:buFontTx/>
              <a:buNone/>
              <a:defRPr/>
            </a:lvl4pPr>
            <a:lvl5pPr marL="1889125" indent="0">
              <a:buFontTx/>
              <a:buNone/>
              <a:defRPr/>
            </a:lvl5pPr>
          </a:lstStyle>
          <a:p>
            <a:pPr lvl="0"/>
            <a:r>
              <a:rPr lang="en-US" dirty="0"/>
              <a:t>CLICK TO EDIT MASTER TEXT STYLES</a:t>
            </a:r>
          </a:p>
        </p:txBody>
      </p:sp>
    </p:spTree>
    <p:extLst>
      <p:ext uri="{BB962C8B-B14F-4D97-AF65-F5344CB8AC3E}">
        <p14:creationId xmlns:p14="http://schemas.microsoft.com/office/powerpoint/2010/main" val="400955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xagon_Gr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Rectangle 1"/>
          <p:cNvSpPr/>
          <p:nvPr userDrawn="1"/>
        </p:nvSpPr>
        <p:spPr>
          <a:xfrm>
            <a:off x="0" y="0"/>
            <a:ext cx="9144000" cy="3100102"/>
          </a:xfrm>
          <a:prstGeom prst="rect">
            <a:avLst/>
          </a:prstGeom>
          <a:gradFill>
            <a:gsLst>
              <a:gs pos="0">
                <a:schemeClr val="bg1">
                  <a:alpha val="55000"/>
                </a:schemeClr>
              </a:gs>
              <a:gs pos="65000">
                <a:schemeClr val="bg1">
                  <a:alpha val="55000"/>
                </a:schemeClr>
              </a:gs>
              <a:gs pos="100000">
                <a:schemeClr val="bg1">
                  <a:alpha val="0"/>
                </a:schemeClr>
              </a:gs>
            </a:gsLst>
            <a:lin ang="5400000" scaled="0"/>
          </a:gradFill>
          <a:ln w="9525">
            <a:noFill/>
            <a:miter lim="800000"/>
            <a:headEnd/>
            <a:tailEnd/>
          </a:ln>
        </p:spPr>
        <p:txBody>
          <a:bodyPr vert="horz" wrap="square" lIns="91440" tIns="45720" rIns="91440" bIns="45720" numCol="1" anchor="ctr" anchorCtr="0" compatLnSpc="1">
            <a:prstTxWarp prst="textNoShape">
              <a:avLst/>
            </a:prstTxWarp>
            <a:noAutofit/>
          </a:bodyPr>
          <a:lstStyle/>
          <a:p>
            <a:pPr algn="ctr" fontAlgn="base">
              <a:lnSpc>
                <a:spcPct val="90000"/>
              </a:lnSpc>
              <a:spcBef>
                <a:spcPct val="0"/>
              </a:spcBef>
              <a:spcAft>
                <a:spcPct val="0"/>
              </a:spcAft>
            </a:pPr>
            <a:endParaRPr lang="en-US" sz="3800" kern="0">
              <a:solidFill>
                <a:srgbClr val="FFFFFF"/>
              </a:solidFill>
              <a:ea typeface="+mj-ea"/>
              <a:cs typeface="+mj-cs"/>
            </a:endParaRPr>
          </a:p>
        </p:txBody>
      </p:sp>
      <p:sp>
        <p:nvSpPr>
          <p:cNvPr id="4" name="Title 1"/>
          <p:cNvSpPr txBox="1">
            <a:spLocks/>
          </p:cNvSpPr>
          <p:nvPr userDrawn="1"/>
        </p:nvSpPr>
        <p:spPr bwMode="auto">
          <a:xfrm>
            <a:off x="1" y="1"/>
            <a:ext cx="9144000" cy="17585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fontAlgn="base">
              <a:lnSpc>
                <a:spcPct val="90000"/>
              </a:lnSpc>
              <a:spcBef>
                <a:spcPct val="0"/>
              </a:spcBef>
              <a:spcAft>
                <a:spcPct val="0"/>
              </a:spcAft>
              <a:defRPr sz="3800" b="0">
                <a:solidFill>
                  <a:schemeClr val="tx2"/>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r>
              <a:rPr lang="en-US" kern="0" dirty="0">
                <a:solidFill>
                  <a:srgbClr val="FFFFFF"/>
                </a:solidFill>
              </a:rPr>
              <a:t>GRID FOR HEXAGON PLACEMENT ONLY</a:t>
            </a:r>
          </a:p>
        </p:txBody>
      </p:sp>
    </p:spTree>
    <p:extLst>
      <p:ext uri="{BB962C8B-B14F-4D97-AF65-F5344CB8AC3E}">
        <p14:creationId xmlns:p14="http://schemas.microsoft.com/office/powerpoint/2010/main" val="73601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cSld name="Title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317345" y="2384148"/>
            <a:ext cx="6453390" cy="1608645"/>
          </a:xfrm>
          <a:prstGeom prst="rect">
            <a:avLst/>
          </a:prstGeom>
        </p:spPr>
        <p:txBody>
          <a:bodyPr anchor="b"/>
          <a:lstStyle>
            <a:lvl1pPr>
              <a:lnSpc>
                <a:spcPct val="80000"/>
              </a:lnSpc>
              <a:defRPr sz="4800">
                <a:solidFill>
                  <a:schemeClr val="bg1"/>
                </a:solidFill>
              </a:defRPr>
            </a:lvl1pPr>
          </a:lstStyle>
          <a:p>
            <a:r>
              <a:rPr lang="en-US" dirty="0"/>
              <a:t>Click to edit master title style</a:t>
            </a:r>
          </a:p>
        </p:txBody>
      </p:sp>
      <p:sp>
        <p:nvSpPr>
          <p:cNvPr id="3" name="Subtitle 2"/>
          <p:cNvSpPr>
            <a:spLocks noGrp="1"/>
          </p:cNvSpPr>
          <p:nvPr>
            <p:ph type="subTitle" idx="1"/>
          </p:nvPr>
        </p:nvSpPr>
        <p:spPr bwMode="black">
          <a:xfrm>
            <a:off x="337395" y="4003967"/>
            <a:ext cx="6400800" cy="1752600"/>
          </a:xfrm>
          <a:prstGeom prst="rect">
            <a:avLst/>
          </a:prstGeo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extBox 6"/>
          <p:cNvSpPr txBox="1"/>
          <p:nvPr userDrawn="1"/>
        </p:nvSpPr>
        <p:spPr>
          <a:xfrm>
            <a:off x="263525" y="6214400"/>
            <a:ext cx="3117850" cy="553997"/>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a:cs typeface="Arial"/>
              </a:rPr>
              <a:t>© Copyright 2012 Hewlett-Packard Development Company, L.P. </a:t>
            </a:r>
            <a:br>
              <a:rPr lang="en-US" sz="700" b="0" i="0" dirty="0">
                <a:solidFill>
                  <a:schemeClr val="bg1"/>
                </a:solidFill>
                <a:latin typeface="Arial"/>
                <a:cs typeface="Arial"/>
              </a:rPr>
            </a:br>
            <a:r>
              <a:rPr lang="en-US" sz="700" b="0" i="0" dirty="0">
                <a:solidFill>
                  <a:schemeClr val="bg1"/>
                </a:solidFill>
                <a:latin typeface="Arial"/>
                <a:cs typeface="Arial"/>
              </a:rPr>
              <a:t>The information contained herein is subject to change without notice.</a:t>
            </a:r>
          </a:p>
          <a:p>
            <a:endParaRPr lang="en-US" sz="700" b="0" i="0" dirty="0">
              <a:solidFill>
                <a:schemeClr val="bg1"/>
              </a:solidFill>
              <a:latin typeface="Arial"/>
              <a:cs typeface="Arial"/>
            </a:endParaRPr>
          </a:p>
        </p:txBody>
      </p:sp>
      <p:pic>
        <p:nvPicPr>
          <p:cNvPr id="9" name="Picture 8" descr="HP_White_RGB_150_MD.png"/>
          <p:cNvPicPr>
            <a:picLocks noChangeAspect="1"/>
          </p:cNvPicPr>
          <p:nvPr userDrawn="1"/>
        </p:nvPicPr>
        <p:blipFill>
          <a:blip r:embed="rId2" cstate="screen"/>
          <a:stretch>
            <a:fillRect/>
          </a:stretch>
        </p:blipFill>
        <p:spPr>
          <a:xfrm>
            <a:off x="6958584" y="536448"/>
            <a:ext cx="1828678" cy="2438237"/>
          </a:xfrm>
          <a:prstGeom prst="rect">
            <a:avLst/>
          </a:prstGeom>
        </p:spPr>
      </p:pic>
    </p:spTree>
    <p:extLst>
      <p:ext uri="{BB962C8B-B14F-4D97-AF65-F5344CB8AC3E}">
        <p14:creationId xmlns:p14="http://schemas.microsoft.com/office/powerpoint/2010/main" val="13176036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1Line with Conten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TextBox 7"/>
          <p:cNvSpPr txBox="1"/>
          <p:nvPr userDrawn="1"/>
        </p:nvSpPr>
        <p:spPr bwMode="gray">
          <a:xfrm>
            <a:off x="363538" y="6465888"/>
            <a:ext cx="384175" cy="200025"/>
          </a:xfrm>
          <a:prstGeom prst="rect">
            <a:avLst/>
          </a:prstGeom>
          <a:noFill/>
        </p:spPr>
        <p:txBody>
          <a:bodyPr>
            <a:spAutoFit/>
          </a:bodyPr>
          <a:lstStyle/>
          <a:p>
            <a:pPr>
              <a:defRPr/>
            </a:pPr>
            <a:fld id="{B075AE87-7CF1-4D1B-A188-863143CEFCB9}" type="slidenum">
              <a:rPr lang="en-US" sz="700">
                <a:solidFill>
                  <a:schemeClr val="tx1">
                    <a:lumMod val="50000"/>
                    <a:lumOff val="50000"/>
                  </a:schemeClr>
                </a:solidFill>
                <a:latin typeface="Futura Bk" pitchFamily="34" charset="0"/>
                <a:ea typeface="+mn-ea"/>
              </a:rPr>
              <a:pPr>
                <a:defRPr/>
              </a:pPr>
              <a:t>‹#›</a:t>
            </a:fld>
            <a:endParaRPr lang="en-US" sz="700" dirty="0">
              <a:solidFill>
                <a:schemeClr val="tx1">
                  <a:lumMod val="50000"/>
                  <a:lumOff val="50000"/>
                </a:schemeClr>
              </a:solidFill>
              <a:latin typeface="Futura Bk" pitchFamily="34" charset="0"/>
              <a:ea typeface="+mn-ea"/>
            </a:endParaRPr>
          </a:p>
        </p:txBody>
      </p:sp>
      <p:sp>
        <p:nvSpPr>
          <p:cNvPr id="9" name="Title 8"/>
          <p:cNvSpPr>
            <a:spLocks noGrp="1"/>
          </p:cNvSpPr>
          <p:nvPr>
            <p:ph type="title"/>
          </p:nvPr>
        </p:nvSpPr>
        <p:spPr>
          <a:xfrm>
            <a:off x="339725" y="420624"/>
            <a:ext cx="8375650" cy="439737"/>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3300" baseline="0">
                <a:solidFill>
                  <a:srgbClr val="000000"/>
                </a:solidFill>
                <a:latin typeface="Futura Bk" pitchFamily="34" charset="0"/>
              </a:defRPr>
            </a:lvl1pPr>
          </a:lstStyle>
          <a:p>
            <a:r>
              <a:rPr lang="en-US" altLang="zh-CN" dirty="0"/>
              <a:t>Click to edit Master title style</a:t>
            </a:r>
            <a:endParaRPr lang="en-US" dirty="0"/>
          </a:p>
        </p:txBody>
      </p:sp>
      <p:sp>
        <p:nvSpPr>
          <p:cNvPr id="27" name="Text Placeholder 26"/>
          <p:cNvSpPr>
            <a:spLocks noGrp="1"/>
          </p:cNvSpPr>
          <p:nvPr>
            <p:ph type="body" sz="quarter" idx="10"/>
          </p:nvPr>
        </p:nvSpPr>
        <p:spPr>
          <a:xfrm>
            <a:off x="365760" y="1142999"/>
            <a:ext cx="8348472" cy="5006975"/>
          </a:xfrm>
          <a:prstGeom prst="rect">
            <a:avLst/>
          </a:prstGeom>
        </p:spPr>
        <p:txBody>
          <a:bodyPr>
            <a:normAutofit/>
          </a:bodyPr>
          <a:lstStyle>
            <a:lvl1pPr>
              <a:lnSpc>
                <a:spcPct val="110000"/>
              </a:lnSpc>
              <a:spcBef>
                <a:spcPts val="1000"/>
              </a:spcBef>
              <a:buClr>
                <a:srgbClr val="000000"/>
              </a:buClr>
              <a:defRPr>
                <a:solidFill>
                  <a:srgbClr val="000000"/>
                </a:solidFill>
              </a:defRPr>
            </a:lvl1pPr>
            <a:lvl2pPr marL="342900" indent="-114300">
              <a:lnSpc>
                <a:spcPct val="110000"/>
              </a:lnSpc>
              <a:spcBef>
                <a:spcPts val="500"/>
              </a:spcBef>
              <a:buSzPct val="80000"/>
              <a:buFont typeface="Arial" pitchFamily="34" charset="0"/>
              <a:buChar char="•"/>
              <a:defRPr>
                <a:solidFill>
                  <a:srgbClr val="000000"/>
                </a:solidFill>
              </a:defRPr>
            </a:lvl2pPr>
            <a:lvl3pPr marL="571500" indent="-168275">
              <a:lnSpc>
                <a:spcPct val="110000"/>
              </a:lnSpc>
              <a:spcBef>
                <a:spcPts val="400"/>
              </a:spcBef>
              <a:buFont typeface="Futura Bk" pitchFamily="34" charset="0"/>
              <a:buChar char="−"/>
              <a:defRPr sz="1200">
                <a:solidFill>
                  <a:srgbClr val="000000"/>
                </a:solidFill>
              </a:defRPr>
            </a:lvl3pPr>
            <a:lvl4pPr marL="800100" indent="-114300">
              <a:lnSpc>
                <a:spcPct val="110000"/>
              </a:lnSpc>
              <a:spcBef>
                <a:spcPts val="400"/>
              </a:spcBef>
              <a:buSzPct val="80000"/>
              <a:buFont typeface="Arial" pitchFamily="34" charset="0"/>
              <a:buChar char="•"/>
              <a:defRPr sz="1200">
                <a:solidFill>
                  <a:srgbClr val="000000"/>
                </a:solidFill>
              </a:defRPr>
            </a:lvl4pPr>
            <a:lvl5pPr marL="1028700" indent="-174625">
              <a:lnSpc>
                <a:spcPct val="110000"/>
              </a:lnSpc>
              <a:spcBef>
                <a:spcPts val="400"/>
              </a:spcBef>
              <a:buFont typeface="Futura Bk" pitchFamily="34" charset="0"/>
              <a:buChar char="−"/>
              <a:defRPr sz="12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3A977F-2504-E741-85B4-8F01994E1F25}" type="datetimeFigureOut">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0092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12" name="Slide Number Placeholder 2"/>
          <p:cNvSpPr>
            <a:spLocks noGrp="1"/>
          </p:cNvSpPr>
          <p:nvPr>
            <p:ph type="sldNum" sz="quarter" idx="4"/>
          </p:nvPr>
        </p:nvSpPr>
        <p:spPr>
          <a:xfrm>
            <a:off x="8791785" y="6397927"/>
            <a:ext cx="431766" cy="365126"/>
          </a:xfrm>
          <a:prstGeom prst="rect">
            <a:avLst/>
          </a:prstGeom>
        </p:spPr>
        <p:txBody>
          <a:bodyPr vert="horz" lIns="91440" tIns="45720" rIns="91440" bIns="45720" rtlCol="0" anchor="ctr"/>
          <a:lstStyle>
            <a:lvl1pPr algn="l">
              <a:defRPr sz="850">
                <a:solidFill>
                  <a:schemeClr val="accent4"/>
                </a:solidFill>
                <a:latin typeface="Trebuchet MS" panose="020B0603020202020204" pitchFamily="34" charset="0"/>
              </a:defRPr>
            </a:lvl1pPr>
          </a:lstStyle>
          <a:p>
            <a:pPr defTabSz="457200" fontAlgn="base">
              <a:spcBef>
                <a:spcPct val="0"/>
              </a:spcBef>
              <a:spcAft>
                <a:spcPct val="0"/>
              </a:spcAft>
            </a:pPr>
            <a:fld id="{8E13CC0A-14CC-4674-B52E-3D07CCA8AFC7}" type="slidenum">
              <a:rPr lang="en-US" smtClean="0">
                <a:solidFill>
                  <a:srgbClr val="505050"/>
                </a:solidFill>
                <a:ea typeface="MS PGothic" pitchFamily="34" charset="-128"/>
              </a:rPr>
              <a:pPr defTabSz="457200" fontAlgn="base">
                <a:spcBef>
                  <a:spcPct val="0"/>
                </a:spcBef>
                <a:spcAft>
                  <a:spcPct val="0"/>
                </a:spcAft>
              </a:pPr>
              <a:t>‹#›</a:t>
            </a:fld>
            <a:endParaRPr lang="en-US" dirty="0">
              <a:solidFill>
                <a:srgbClr val="505050"/>
              </a:solidFill>
              <a:ea typeface="MS PGothic" pitchFamily="34" charset="-128"/>
            </a:endParaRPr>
          </a:p>
        </p:txBody>
      </p:sp>
      <p:grpSp>
        <p:nvGrpSpPr>
          <p:cNvPr id="13" name="Group 12"/>
          <p:cNvGrpSpPr/>
          <p:nvPr/>
        </p:nvGrpSpPr>
        <p:grpSpPr>
          <a:xfrm>
            <a:off x="0" y="0"/>
            <a:ext cx="9144000" cy="6858000"/>
            <a:chOff x="0" y="0"/>
            <a:chExt cx="10972800" cy="6172200"/>
          </a:xfrm>
        </p:grpSpPr>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15" name="Rectangle 14"/>
            <p:cNvSpPr/>
            <p:nvPr userDrawn="1"/>
          </p:nvSpPr>
          <p:spPr>
            <a:xfrm>
              <a:off x="0" y="0"/>
              <a:ext cx="10972800" cy="6172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sp>
        <p:nvSpPr>
          <p:cNvPr id="2" name="Title 1"/>
          <p:cNvSpPr>
            <a:spLocks noGrp="1"/>
          </p:cNvSpPr>
          <p:nvPr>
            <p:ph type="title"/>
          </p:nvPr>
        </p:nvSpPr>
        <p:spPr>
          <a:xfrm>
            <a:off x="415290" y="450719"/>
            <a:ext cx="8313420" cy="560153"/>
          </a:xfrm>
        </p:spPr>
        <p:txBody>
          <a:bodyPr/>
          <a:lstStyle>
            <a:lvl1pPr algn="ct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26720" y="2075714"/>
            <a:ext cx="8290560" cy="4342276"/>
          </a:xfrm>
        </p:spPr>
        <p:txBody>
          <a:bodyPr/>
          <a:lstStyle>
            <a:lvl1pPr marL="231775" indent="-231775">
              <a:buClr>
                <a:schemeClr val="bg2"/>
              </a:buClr>
              <a:buSzPct val="100000"/>
              <a:buFontTx/>
              <a:buBlip>
                <a:blip r:embed="rId3"/>
              </a:buBlip>
              <a:defRPr>
                <a:solidFill>
                  <a:schemeClr val="bg2"/>
                </a:solidFill>
              </a:defRPr>
            </a:lvl1pPr>
            <a:lvl2pPr marL="803275" indent="-231775">
              <a:buClr>
                <a:schemeClr val="bg2"/>
              </a:buClr>
              <a:buSzPct val="100000"/>
              <a:buFontTx/>
              <a:buBlip>
                <a:blip r:embed="rId3"/>
              </a:buBlip>
              <a:defRPr>
                <a:solidFill>
                  <a:schemeClr val="bg2"/>
                </a:solidFill>
              </a:defRPr>
            </a:lvl2pPr>
            <a:lvl3pPr marL="1255713" indent="-166688">
              <a:buClr>
                <a:schemeClr val="bg2"/>
              </a:buClr>
              <a:buSzPct val="100000"/>
              <a:buFontTx/>
              <a:buBlip>
                <a:blip r:embed="rId3"/>
              </a:buBlip>
              <a:defRPr sz="20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15290" y="1227667"/>
            <a:ext cx="8313420" cy="583848"/>
          </a:xfrm>
        </p:spPr>
        <p:txBody>
          <a:bodyPr/>
          <a:lstStyle>
            <a:lvl1pPr marL="0" indent="0" algn="ctr">
              <a:buFontTx/>
              <a:buNone/>
              <a:defRPr sz="280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4019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B9A02F-357D-AF42-B110-A7740AFDCA1B}" type="datetimeFigureOut">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95348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BB9B27-4D02-2940-AED5-BC8F2B3B1507}" type="datetimeFigureOut">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79044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CF7878-2C98-7449-BB8F-764A5EA8E558}" type="datetimeFigureOut">
              <a:rPr lang="en-US" smtClean="0"/>
              <a:t>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15470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D2F403-9584-1749-B6AB-5E1C5F94527C}" type="datetimeFigureOut">
              <a:rPr lang="en-US" smtClean="0"/>
              <a:t>11/7/2017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17239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8C0351-EB03-5444-BA93-B7E778374E24}" type="datetimeFigureOut">
              <a:rPr lang="en-US" smtClean="0"/>
              <a:t>11/7/2017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89553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ADB90-FF7E-5041-AB9F-1BC0957AB829}" type="datetimeFigureOut">
              <a:rPr lang="en-US" smtClean="0"/>
              <a:t>11/7/2017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89294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1EB8CB6-48D8-4E47-B0D3-B56230F429D0}" type="datetimeFigureOut">
              <a:rPr lang="en-US" smtClean="0"/>
              <a:t>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75426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EF716D3-DCE8-CC45-8106-AE5DFCD073F9}" type="datetimeFigureOut">
              <a:rPr lang="en-US" smtClean="0"/>
              <a:t>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00419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F91CB3-3A5E-48CC-B7D8-CEBE5A763A5B}"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F8EA6-6F70-4944-A793-E6CB93802DFF}" type="slidenum">
              <a:rPr lang="en-US" smtClean="0"/>
              <a:t>‹#›</a:t>
            </a:fld>
            <a:endParaRPr lang="en-US"/>
          </a:p>
        </p:txBody>
      </p:sp>
    </p:spTree>
    <p:extLst>
      <p:ext uri="{BB962C8B-B14F-4D97-AF65-F5344CB8AC3E}">
        <p14:creationId xmlns:p14="http://schemas.microsoft.com/office/powerpoint/2010/main" val="15654538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F91CB3-3A5E-48CC-B7D8-CEBE5A763A5B}"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F8EA6-6F70-4944-A793-E6CB93802DF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44280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 Oran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p:nvPr/>
        </p:nvSpPr>
        <p:spPr>
          <a:xfrm>
            <a:off x="0" y="0"/>
            <a:ext cx="9144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5" name="Rectangle 4"/>
          <p:cNvSpPr/>
          <p:nvPr/>
        </p:nvSpPr>
        <p:spPr>
          <a:xfrm>
            <a:off x="0" y="3566160"/>
            <a:ext cx="9144000" cy="3291840"/>
          </a:xfrm>
          <a:prstGeom prst="rect">
            <a:avLst/>
          </a:prstGeom>
          <a:gradFill>
            <a:gsLst>
              <a:gs pos="0">
                <a:schemeClr val="bg1">
                  <a:alpha val="0"/>
                </a:schemeClr>
              </a:gs>
              <a:gs pos="100000">
                <a:schemeClr val="bg1">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535237" y="2025213"/>
            <a:ext cx="6225901" cy="595034"/>
          </a:xfrm>
        </p:spPr>
        <p:txBody>
          <a:bodyPr>
            <a:noAutofit/>
          </a:bodyPr>
          <a:lstStyle>
            <a:lvl1pPr algn="ctr">
              <a:lnSpc>
                <a:spcPct val="90000"/>
              </a:lnSpc>
              <a:defRPr sz="3200" i="1" cap="none" baseline="0">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22264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F91CB3-3A5E-48CC-B7D8-CEBE5A763A5B}"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F8EA6-6F70-4944-A793-E6CB93802DFF}" type="slidenum">
              <a:rPr lang="en-US" smtClean="0"/>
              <a:t>‹#›</a:t>
            </a:fld>
            <a:endParaRPr lang="en-US"/>
          </a:p>
        </p:txBody>
      </p:sp>
    </p:spTree>
    <p:extLst>
      <p:ext uri="{BB962C8B-B14F-4D97-AF65-F5344CB8AC3E}">
        <p14:creationId xmlns:p14="http://schemas.microsoft.com/office/powerpoint/2010/main" val="36919684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F91CB3-3A5E-48CC-B7D8-CEBE5A763A5B}"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F8EA6-6F70-4944-A793-E6CB93802DF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241583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F91CB3-3A5E-48CC-B7D8-CEBE5A763A5B}" type="datetimeFigureOut">
              <a:rPr lang="en-US" smtClean="0"/>
              <a:t>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0F8EA6-6F70-4944-A793-E6CB93802DFF}" type="slidenum">
              <a:rPr lang="en-US" smtClean="0"/>
              <a:t>‹#›</a:t>
            </a:fld>
            <a:endParaRPr lang="en-US"/>
          </a:p>
        </p:txBody>
      </p:sp>
    </p:spTree>
    <p:extLst>
      <p:ext uri="{BB962C8B-B14F-4D97-AF65-F5344CB8AC3E}">
        <p14:creationId xmlns:p14="http://schemas.microsoft.com/office/powerpoint/2010/main" val="28317255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9A7C16-FAF2-2C41-B697-563997C522AD}" type="datetimeFigureOut">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94842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9D9EA-0687-604F-B97A-763B6765DF9F}" type="datetimeFigureOut">
              <a:rPr lang="en-US" smtClean="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46492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2" descr="C:\Users\pwhitgrove\AppData\Local\Microsoft\Windows\Temporary Internet Files\Content.Outlook\1MN9SHNZ\PPT_Background_02_v006 (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4"/>
          <p:cNvSpPr>
            <a:spLocks noGrp="1" noChangeArrowheads="1"/>
          </p:cNvSpPr>
          <p:nvPr userDrawn="1">
            <p:ph type="subTitle" idx="1"/>
          </p:nvPr>
        </p:nvSpPr>
        <p:spPr>
          <a:xfrm>
            <a:off x="434041" y="1386951"/>
            <a:ext cx="7841136" cy="300082"/>
          </a:xfrm>
        </p:spPr>
        <p:txBody>
          <a:bodyPr wrap="square" anchor="t">
            <a:spAutoFit/>
          </a:bodyPr>
          <a:lstStyle>
            <a:lvl1pPr marL="0" indent="0" algn="l">
              <a:lnSpc>
                <a:spcPct val="90000"/>
              </a:lnSpc>
              <a:spcBef>
                <a:spcPts val="500"/>
              </a:spcBef>
              <a:spcAft>
                <a:spcPts val="250"/>
              </a:spcAft>
              <a:buFontTx/>
              <a:buNone/>
              <a:defRPr sz="15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01385" y="333828"/>
            <a:ext cx="7841134" cy="1092061"/>
          </a:xfrm>
        </p:spPr>
        <p:txBody>
          <a:bodyPr anchor="b">
            <a:normAutofit/>
          </a:bodyPr>
          <a:lstStyle>
            <a:lvl1pPr algn="l">
              <a:lnSpc>
                <a:spcPct val="90000"/>
              </a:lnSpc>
              <a:spcBef>
                <a:spcPts val="0"/>
              </a:spcBef>
              <a:defRPr sz="3833" b="0" cap="none" baseline="0">
                <a:solidFill>
                  <a:schemeClr val="bg1"/>
                </a:solidFill>
                <a:latin typeface="Trebuchet MS" panose="020B0603020202020204" pitchFamily="34" charset="0"/>
              </a:defRPr>
            </a:lvl1pPr>
          </a:lstStyle>
          <a:p>
            <a:r>
              <a:rPr lang="en-US" dirty="0"/>
              <a:t>CLICK TO EDIT MASTER TITLE STYLE</a:t>
            </a:r>
          </a:p>
        </p:txBody>
      </p:sp>
      <p:pic>
        <p:nvPicPr>
          <p:cNvPr id="12" name="Picture 11"/>
          <p:cNvPicPr>
            <a:picLocks noChangeAspect="1"/>
          </p:cNvPicPr>
          <p:nvPr userDrawn="1"/>
        </p:nvPicPr>
        <p:blipFill>
          <a:blip r:embed="rId3"/>
          <a:stretch>
            <a:fillRect/>
          </a:stretch>
        </p:blipFill>
        <p:spPr>
          <a:xfrm>
            <a:off x="354990" y="2125568"/>
            <a:ext cx="1503723" cy="371404"/>
          </a:xfrm>
          <a:prstGeom prst="rect">
            <a:avLst/>
          </a:prstGeom>
        </p:spPr>
      </p:pic>
    </p:spTree>
    <p:extLst>
      <p:ext uri="{BB962C8B-B14F-4D97-AF65-F5344CB8AC3E}">
        <p14:creationId xmlns:p14="http://schemas.microsoft.com/office/powerpoint/2010/main" val="357860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1Line with Conten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TextBox 7"/>
          <p:cNvSpPr txBox="1"/>
          <p:nvPr userDrawn="1"/>
        </p:nvSpPr>
        <p:spPr bwMode="gray">
          <a:xfrm>
            <a:off x="363538" y="6465888"/>
            <a:ext cx="384175" cy="200025"/>
          </a:xfrm>
          <a:prstGeom prst="rect">
            <a:avLst/>
          </a:prstGeom>
          <a:noFill/>
        </p:spPr>
        <p:txBody>
          <a:bodyPr>
            <a:spAutoFit/>
          </a:bodyPr>
          <a:lstStyle/>
          <a:p>
            <a:pPr>
              <a:defRPr/>
            </a:pPr>
            <a:fld id="{B075AE87-7CF1-4D1B-A188-863143CEFCB9}" type="slidenum">
              <a:rPr lang="en-US" sz="700">
                <a:solidFill>
                  <a:schemeClr val="tx1">
                    <a:lumMod val="50000"/>
                    <a:lumOff val="50000"/>
                  </a:schemeClr>
                </a:solidFill>
                <a:latin typeface="Futura Bk" pitchFamily="34" charset="0"/>
                <a:ea typeface="+mn-ea"/>
              </a:rPr>
              <a:pPr>
                <a:defRPr/>
              </a:pPr>
              <a:t>‹#›</a:t>
            </a:fld>
            <a:endParaRPr lang="en-US" sz="700" dirty="0">
              <a:solidFill>
                <a:schemeClr val="tx1">
                  <a:lumMod val="50000"/>
                  <a:lumOff val="50000"/>
                </a:schemeClr>
              </a:solidFill>
              <a:latin typeface="Futura Bk" pitchFamily="34" charset="0"/>
              <a:ea typeface="+mn-ea"/>
            </a:endParaRPr>
          </a:p>
        </p:txBody>
      </p:sp>
      <p:sp>
        <p:nvSpPr>
          <p:cNvPr id="9" name="Title 8"/>
          <p:cNvSpPr>
            <a:spLocks noGrp="1"/>
          </p:cNvSpPr>
          <p:nvPr>
            <p:ph type="title"/>
          </p:nvPr>
        </p:nvSpPr>
        <p:spPr>
          <a:xfrm>
            <a:off x="339725" y="420624"/>
            <a:ext cx="8375650" cy="439737"/>
          </a:xfrm>
          <a:prstGeom prst="rect">
            <a:avLst/>
          </a:prstGeom>
        </p:spPr>
        <p:txBody>
          <a:bodyPr anchor="t"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3300" baseline="0">
                <a:solidFill>
                  <a:srgbClr val="000000"/>
                </a:solidFill>
                <a:latin typeface="Futura Bk" pitchFamily="34" charset="0"/>
              </a:defRPr>
            </a:lvl1pPr>
          </a:lstStyle>
          <a:p>
            <a:r>
              <a:rPr lang="en-US" altLang="zh-CN" dirty="0"/>
              <a:t>Click to edit Master title style</a:t>
            </a:r>
            <a:endParaRPr lang="en-US" dirty="0"/>
          </a:p>
        </p:txBody>
      </p:sp>
      <p:sp>
        <p:nvSpPr>
          <p:cNvPr id="27" name="Text Placeholder 26"/>
          <p:cNvSpPr>
            <a:spLocks noGrp="1"/>
          </p:cNvSpPr>
          <p:nvPr>
            <p:ph type="body" sz="quarter" idx="10"/>
          </p:nvPr>
        </p:nvSpPr>
        <p:spPr>
          <a:xfrm>
            <a:off x="365760" y="1142999"/>
            <a:ext cx="8348472" cy="5006975"/>
          </a:xfrm>
          <a:prstGeom prst="rect">
            <a:avLst/>
          </a:prstGeom>
        </p:spPr>
        <p:txBody>
          <a:bodyPr>
            <a:normAutofit/>
          </a:bodyPr>
          <a:lstStyle>
            <a:lvl1pPr>
              <a:lnSpc>
                <a:spcPct val="110000"/>
              </a:lnSpc>
              <a:spcBef>
                <a:spcPts val="1000"/>
              </a:spcBef>
              <a:buClr>
                <a:srgbClr val="000000"/>
              </a:buClr>
              <a:defRPr>
                <a:solidFill>
                  <a:srgbClr val="000000"/>
                </a:solidFill>
              </a:defRPr>
            </a:lvl1pPr>
            <a:lvl2pPr marL="342900" indent="-114300">
              <a:lnSpc>
                <a:spcPct val="110000"/>
              </a:lnSpc>
              <a:spcBef>
                <a:spcPts val="500"/>
              </a:spcBef>
              <a:buSzPct val="80000"/>
              <a:buFont typeface="Arial" pitchFamily="34" charset="0"/>
              <a:buChar char="•"/>
              <a:defRPr>
                <a:solidFill>
                  <a:srgbClr val="000000"/>
                </a:solidFill>
              </a:defRPr>
            </a:lvl2pPr>
            <a:lvl3pPr marL="571500" indent="-168275">
              <a:lnSpc>
                <a:spcPct val="110000"/>
              </a:lnSpc>
              <a:spcBef>
                <a:spcPts val="400"/>
              </a:spcBef>
              <a:buFont typeface="Futura Bk" pitchFamily="34" charset="0"/>
              <a:buChar char="−"/>
              <a:defRPr sz="1200">
                <a:solidFill>
                  <a:srgbClr val="000000"/>
                </a:solidFill>
              </a:defRPr>
            </a:lvl3pPr>
            <a:lvl4pPr marL="800100" indent="-114300">
              <a:lnSpc>
                <a:spcPct val="110000"/>
              </a:lnSpc>
              <a:spcBef>
                <a:spcPts val="400"/>
              </a:spcBef>
              <a:buSzPct val="80000"/>
              <a:buFont typeface="Arial" pitchFamily="34" charset="0"/>
              <a:buChar char="•"/>
              <a:defRPr sz="1200">
                <a:solidFill>
                  <a:srgbClr val="000000"/>
                </a:solidFill>
              </a:defRPr>
            </a:lvl4pPr>
            <a:lvl5pPr marL="1028700" indent="-174625">
              <a:lnSpc>
                <a:spcPct val="110000"/>
              </a:lnSpc>
              <a:spcBef>
                <a:spcPts val="400"/>
              </a:spcBef>
              <a:buFont typeface="Futura Bk" pitchFamily="34" charset="0"/>
              <a:buChar char="−"/>
              <a:defRPr sz="1200">
                <a:solidFill>
                  <a:srgbClr val="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5108351"/>
      </p:ext>
    </p:extLst>
  </p:cSld>
  <p:clrMapOvr>
    <a:masterClrMapping/>
  </p:clrMapOvr>
  <p:transition>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5290" y="450719"/>
            <a:ext cx="8313420" cy="560153"/>
          </a:xfrm>
        </p:spPr>
        <p:txBody>
          <a:bodyPr/>
          <a:lstStyle>
            <a:lvl1pPr algn="ct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30625" y="2075714"/>
            <a:ext cx="8290560" cy="4342276"/>
          </a:xfrm>
        </p:spPr>
        <p:txBody>
          <a:bodyPr/>
          <a:lstStyle>
            <a:lvl1pPr marL="231775" indent="-231775">
              <a:buClr>
                <a:schemeClr val="bg2"/>
              </a:buClr>
              <a:buSzPct val="100000"/>
              <a:buFontTx/>
              <a:buBlip>
                <a:blip r:embed="rId2"/>
              </a:buBlip>
              <a:defRPr>
                <a:solidFill>
                  <a:schemeClr val="bg2"/>
                </a:solidFill>
              </a:defRPr>
            </a:lvl1pPr>
            <a:lvl2pPr marL="803275" indent="-231775">
              <a:buClr>
                <a:schemeClr val="bg2"/>
              </a:buClr>
              <a:buSzPct val="100000"/>
              <a:buFontTx/>
              <a:buBlip>
                <a:blip r:embed="rId2"/>
              </a:buBlip>
              <a:defRPr>
                <a:solidFill>
                  <a:schemeClr val="bg2"/>
                </a:solidFill>
              </a:defRPr>
            </a:lvl2pPr>
            <a:lvl3pPr marL="1255713" indent="-166688">
              <a:buClr>
                <a:schemeClr val="bg2"/>
              </a:buClr>
              <a:buSzPct val="100000"/>
              <a:buFontTx/>
              <a:buBlip>
                <a:blip r:embed="rId2"/>
              </a:buBlip>
              <a:defRPr sz="18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15290" y="1227667"/>
            <a:ext cx="8313420" cy="583848"/>
          </a:xfrm>
        </p:spPr>
        <p:txBody>
          <a:bodyPr/>
          <a:lstStyle>
            <a:lvl1pPr marL="0" indent="0" algn="ctr">
              <a:buFontTx/>
              <a:buNone/>
              <a:defRPr sz="280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1118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0" y="0"/>
            <a:ext cx="9144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5" name="Rectangle 4"/>
          <p:cNvSpPr/>
          <p:nvPr/>
        </p:nvSpPr>
        <p:spPr>
          <a:xfrm>
            <a:off x="0" y="3566160"/>
            <a:ext cx="9144000" cy="3291840"/>
          </a:xfrm>
          <a:prstGeom prst="rect">
            <a:avLst/>
          </a:prstGeom>
          <a:gradFill>
            <a:gsLst>
              <a:gs pos="0">
                <a:schemeClr val="bg1">
                  <a:alpha val="0"/>
                </a:schemeClr>
              </a:gs>
              <a:gs pos="100000">
                <a:schemeClr val="bg1">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535234" y="2025213"/>
            <a:ext cx="6225540" cy="595034"/>
          </a:xfrm>
        </p:spPr>
        <p:txBody>
          <a:bodyPr>
            <a:noAutofit/>
          </a:bodyPr>
          <a:lstStyle>
            <a:lvl1pPr algn="ctr">
              <a:lnSpc>
                <a:spcPct val="90000"/>
              </a:lnSpc>
              <a:defRPr sz="3200" i="1" cap="none" baseline="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27267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ransition - Pink">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7" name="Rectangle 6"/>
          <p:cNvSpPr/>
          <p:nvPr/>
        </p:nvSpPr>
        <p:spPr>
          <a:xfrm>
            <a:off x="0" y="0"/>
            <a:ext cx="9144000" cy="6858000"/>
          </a:xfrm>
          <a:prstGeom prst="rect">
            <a:avLst/>
          </a:prstGeom>
          <a:gradFill>
            <a:gsLst>
              <a:gs pos="0">
                <a:schemeClr val="bg1">
                  <a:alpha val="4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482481" y="5632197"/>
            <a:ext cx="6225540" cy="595034"/>
          </a:xfrm>
        </p:spPr>
        <p:txBody>
          <a:bodyPr anchor="b">
            <a:noAutofit/>
          </a:bodyPr>
          <a:lstStyle>
            <a:lvl1pPr algn="l">
              <a:lnSpc>
                <a:spcPct val="90000"/>
              </a:lnSpc>
              <a:defRPr sz="3200" i="1" cap="none" baseline="0">
                <a:solidFill>
                  <a:srgbClr val="B51377"/>
                </a:solidFill>
              </a:defRPr>
            </a:lvl1pPr>
          </a:lstStyle>
          <a:p>
            <a:r>
              <a:rPr lang="en-US"/>
              <a:t>Click to edit Master title style</a:t>
            </a:r>
            <a:endParaRPr lang="en-US" dirty="0"/>
          </a:p>
        </p:txBody>
      </p:sp>
    </p:spTree>
    <p:extLst>
      <p:ext uri="{BB962C8B-B14F-4D97-AF65-F5344CB8AC3E}">
        <p14:creationId xmlns:p14="http://schemas.microsoft.com/office/powerpoint/2010/main" val="137923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ransition - Blu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p:cNvSpPr/>
          <p:nvPr/>
        </p:nvSpPr>
        <p:spPr>
          <a:xfrm>
            <a:off x="0" y="0"/>
            <a:ext cx="9144000" cy="6858000"/>
          </a:xfrm>
          <a:prstGeom prst="rect">
            <a:avLst/>
          </a:prstGeom>
          <a:gradFill>
            <a:gsLst>
              <a:gs pos="0">
                <a:schemeClr val="bg1">
                  <a:alpha val="4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sp>
        <p:nvSpPr>
          <p:cNvPr id="2" name="Title 1"/>
          <p:cNvSpPr>
            <a:spLocks noGrp="1"/>
          </p:cNvSpPr>
          <p:nvPr>
            <p:ph type="title"/>
          </p:nvPr>
        </p:nvSpPr>
        <p:spPr>
          <a:xfrm>
            <a:off x="482481" y="5632197"/>
            <a:ext cx="6225540" cy="595034"/>
          </a:xfrm>
        </p:spPr>
        <p:txBody>
          <a:bodyPr anchor="b">
            <a:noAutofit/>
          </a:bodyPr>
          <a:lstStyle>
            <a:lvl1pPr algn="l">
              <a:lnSpc>
                <a:spcPct val="90000"/>
              </a:lnSpc>
              <a:defRPr sz="3200" i="1" cap="none" baseline="0">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12789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2.png"/><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image" Target="../media/image1.jpg"/><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3.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7" name="Group 6"/>
          <p:cNvGrpSpPr/>
          <p:nvPr/>
        </p:nvGrpSpPr>
        <p:grpSpPr>
          <a:xfrm>
            <a:off x="0" y="0"/>
            <a:ext cx="9144000" cy="6858000"/>
            <a:chOff x="0" y="0"/>
            <a:chExt cx="10972800" cy="6172200"/>
          </a:xfrm>
        </p:grpSpPr>
        <p:pic>
          <p:nvPicPr>
            <p:cNvPr id="8" name="Picture 7"/>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9" name="Rectangle 8"/>
            <p:cNvSpPr/>
            <p:nvPr userDrawn="1"/>
          </p:nvSpPr>
          <p:spPr>
            <a:xfrm>
              <a:off x="0" y="0"/>
              <a:ext cx="10972800" cy="6172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sp>
        <p:nvSpPr>
          <p:cNvPr id="1026" name="Rectangle 2"/>
          <p:cNvSpPr>
            <a:spLocks noGrp="1" noChangeArrowheads="1"/>
          </p:cNvSpPr>
          <p:nvPr>
            <p:ph type="title"/>
          </p:nvPr>
        </p:nvSpPr>
        <p:spPr bwMode="auto">
          <a:xfrm>
            <a:off x="416455" y="450719"/>
            <a:ext cx="8311096" cy="56015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31170" y="2075715"/>
            <a:ext cx="8290776"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15" name="Group 14"/>
          <p:cNvGrpSpPr/>
          <p:nvPr/>
        </p:nvGrpSpPr>
        <p:grpSpPr>
          <a:xfrm>
            <a:off x="8461424" y="6520560"/>
            <a:ext cx="500873" cy="123358"/>
            <a:chOff x="1346200" y="-720726"/>
            <a:chExt cx="2990850" cy="552450"/>
          </a:xfrm>
        </p:grpSpPr>
        <p:sp>
          <p:nvSpPr>
            <p:cNvPr id="16" name="Freeform 15"/>
            <p:cNvSpPr>
              <a:spLocks noEditPoints="1"/>
            </p:cNvSpPr>
            <p:nvPr userDrawn="1"/>
          </p:nvSpPr>
          <p:spPr bwMode="auto">
            <a:xfrm>
              <a:off x="4270375" y="-306388"/>
              <a:ext cx="66675" cy="65088"/>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 name="Freeform 6"/>
            <p:cNvSpPr>
              <a:spLocks noEditPoints="1"/>
            </p:cNvSpPr>
            <p:nvPr userDrawn="1"/>
          </p:nvSpPr>
          <p:spPr bwMode="auto">
            <a:xfrm>
              <a:off x="2316163" y="-617538"/>
              <a:ext cx="1933575" cy="365125"/>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8" name="Freeform 7"/>
            <p:cNvSpPr>
              <a:spLocks noEditPoints="1"/>
            </p:cNvSpPr>
            <p:nvPr userDrawn="1"/>
          </p:nvSpPr>
          <p:spPr bwMode="auto">
            <a:xfrm>
              <a:off x="1346200" y="-720726"/>
              <a:ext cx="831850" cy="55245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grpSp>
      <p:sp>
        <p:nvSpPr>
          <p:cNvPr id="12" name="TextBox 11"/>
          <p:cNvSpPr txBox="1"/>
          <p:nvPr/>
        </p:nvSpPr>
        <p:spPr>
          <a:xfrm>
            <a:off x="8135214" y="6488186"/>
            <a:ext cx="267523"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defTabSz="457200" fontAlgn="base">
              <a:spcBef>
                <a:spcPct val="0"/>
              </a:spcBef>
              <a:spcAft>
                <a:spcPct val="0"/>
              </a:spcAft>
            </a:pPr>
            <a:fld id="{9EF62655-870B-4C06-BC3D-C67D37BAE36D}" type="slidenum">
              <a:rPr lang="en-US" sz="850" smtClean="0">
                <a:solidFill>
                  <a:srgbClr val="505050"/>
                </a:solidFill>
                <a:latin typeface="Trebuchet MS" panose="020B0603020202020204" pitchFamily="34" charset="0"/>
                <a:ea typeface="MS PGothic" pitchFamily="34" charset="-128"/>
              </a:rPr>
              <a:pPr algn="r" defTabSz="457200" fontAlgn="base">
                <a:spcBef>
                  <a:spcPct val="0"/>
                </a:spcBef>
                <a:spcAft>
                  <a:spcPct val="0"/>
                </a:spcAft>
              </a:pPr>
              <a:t>‹#›</a:t>
            </a:fld>
            <a:r>
              <a:rPr lang="en-US" sz="1050" cap="none" dirty="0">
                <a:solidFill>
                  <a:srgbClr val="A0116A">
                    <a:lumMod val="60000"/>
                    <a:lumOff val="40000"/>
                  </a:srgbClr>
                </a:solidFill>
                <a:ea typeface="MS PGothic" pitchFamily="34" charset="-128"/>
              </a:rPr>
              <a:t> </a:t>
            </a:r>
          </a:p>
        </p:txBody>
      </p:sp>
      <p:sp>
        <p:nvSpPr>
          <p:cNvPr id="13" name="TextBox 12"/>
          <p:cNvSpPr txBox="1"/>
          <p:nvPr/>
        </p:nvSpPr>
        <p:spPr bwMode="gray">
          <a:xfrm>
            <a:off x="603250" y="6240463"/>
            <a:ext cx="5688013" cy="523875"/>
          </a:xfrm>
          <a:prstGeom prst="rect">
            <a:avLst/>
          </a:prstGeom>
          <a:noFill/>
        </p:spPr>
        <p:txBody>
          <a:bodyPr>
            <a:spAutoFit/>
          </a:bodyPr>
          <a:lstStyle/>
          <a:p>
            <a:pPr fontAlgn="auto">
              <a:spcBef>
                <a:spcPts val="0"/>
              </a:spcBef>
              <a:spcAft>
                <a:spcPts val="0"/>
              </a:spcAft>
              <a:defRPr/>
            </a:pPr>
            <a:r>
              <a:rPr lang="en-US" sz="1400" dirty="0">
                <a:solidFill>
                  <a:schemeClr val="bg1"/>
                </a:solidFill>
                <a:latin typeface="Futura Bk" pitchFamily="34" charset="0"/>
                <a:ea typeface="+mn-ea"/>
              </a:rPr>
              <a:t>©2012 Hewlett-Packard Development Company, L.P. </a:t>
            </a:r>
          </a:p>
          <a:p>
            <a:pPr fontAlgn="auto">
              <a:spcBef>
                <a:spcPts val="0"/>
              </a:spcBef>
              <a:spcAft>
                <a:spcPts val="0"/>
              </a:spcAft>
              <a:defRPr/>
            </a:pPr>
            <a:r>
              <a:rPr lang="en-US" sz="1400" dirty="0">
                <a:solidFill>
                  <a:schemeClr val="bg1"/>
                </a:solidFill>
                <a:latin typeface="Futura Bk" pitchFamily="34" charset="0"/>
                <a:ea typeface="+mn-ea"/>
              </a:rPr>
              <a:t>The information contained herein is subject to change without notice</a:t>
            </a:r>
          </a:p>
        </p:txBody>
      </p:sp>
      <p:sp>
        <p:nvSpPr>
          <p:cNvPr id="14" name="TextBox 13"/>
          <p:cNvSpPr txBox="1"/>
          <p:nvPr/>
        </p:nvSpPr>
        <p:spPr bwMode="gray">
          <a:xfrm>
            <a:off x="363538" y="6465888"/>
            <a:ext cx="384175" cy="200025"/>
          </a:xfrm>
          <a:prstGeom prst="rect">
            <a:avLst/>
          </a:prstGeom>
          <a:noFill/>
        </p:spPr>
        <p:txBody>
          <a:bodyPr>
            <a:spAutoFit/>
          </a:bodyPr>
          <a:lstStyle/>
          <a:p>
            <a:pPr>
              <a:defRPr/>
            </a:pPr>
            <a:fld id="{8EC380AA-1858-4004-8C71-CB2A212A8832}" type="slidenum">
              <a:rPr lang="en-US" sz="700">
                <a:solidFill>
                  <a:schemeClr val="tx1">
                    <a:lumMod val="50000"/>
                    <a:lumOff val="50000"/>
                  </a:schemeClr>
                </a:solidFill>
                <a:latin typeface="Futura Bk" pitchFamily="34" charset="0"/>
                <a:ea typeface="+mn-ea"/>
              </a:rPr>
              <a:pPr>
                <a:defRPr/>
              </a:pPr>
              <a:t>‹#›</a:t>
            </a:fld>
            <a:endParaRPr lang="en-US" sz="700" dirty="0">
              <a:solidFill>
                <a:schemeClr val="tx1">
                  <a:lumMod val="50000"/>
                  <a:lumOff val="50000"/>
                </a:schemeClr>
              </a:solidFill>
              <a:latin typeface="Futura Bk" pitchFamily="34" charset="0"/>
              <a:ea typeface="+mn-ea"/>
            </a:endParaRPr>
          </a:p>
        </p:txBody>
      </p:sp>
    </p:spTree>
    <p:extLst>
      <p:ext uri="{BB962C8B-B14F-4D97-AF65-F5344CB8AC3E}">
        <p14:creationId xmlns:p14="http://schemas.microsoft.com/office/powerpoint/2010/main" val="3033735989"/>
      </p:ext>
    </p:extLst>
  </p:cSld>
  <p:clrMap bg1="dk2" tx1="lt1" bg2="dk1"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776" r:id="rId23"/>
    <p:sldLayoutId id="2147483858" r:id="rId24"/>
    <p:sldLayoutId id="2147483859" r:id="rId25"/>
    <p:sldLayoutId id="2147483860"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rtl="0" eaLnBrk="1" fontAlgn="base" hangingPunct="1">
        <a:lnSpc>
          <a:spcPct val="80000"/>
        </a:lnSpc>
        <a:spcBef>
          <a:spcPct val="0"/>
        </a:spcBef>
        <a:spcAft>
          <a:spcPct val="0"/>
        </a:spcAft>
        <a:defRPr sz="3800" b="0" cap="all" baseline="0">
          <a:solidFill>
            <a:schemeClr val="tx1"/>
          </a:solidFill>
          <a:latin typeface="Trebuchet MS"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31775" indent="-231775" algn="l" rtl="0" eaLnBrk="1" fontAlgn="base" hangingPunct="1">
        <a:lnSpc>
          <a:spcPct val="90000"/>
        </a:lnSpc>
        <a:spcBef>
          <a:spcPts val="900"/>
        </a:spcBef>
        <a:spcAft>
          <a:spcPts val="900"/>
        </a:spcAft>
        <a:buClr>
          <a:schemeClr val="bg2"/>
        </a:buClr>
        <a:buSzPct val="100000"/>
        <a:buFontTx/>
        <a:buBlip>
          <a:blip r:embed="rId29"/>
        </a:buBlip>
        <a:defRPr sz="2400" b="0">
          <a:solidFill>
            <a:schemeClr val="bg2"/>
          </a:solidFill>
          <a:latin typeface="Trebuchet MS" pitchFamily="34" charset="0"/>
          <a:ea typeface="+mn-ea"/>
          <a:cs typeface="+mn-cs"/>
        </a:defRPr>
      </a:lvl1pPr>
      <a:lvl2pPr marL="803275" indent="-231775" algn="l" rtl="0" eaLnBrk="1" fontAlgn="base" hangingPunct="1">
        <a:lnSpc>
          <a:spcPct val="90000"/>
        </a:lnSpc>
        <a:spcBef>
          <a:spcPts val="900"/>
        </a:spcBef>
        <a:spcAft>
          <a:spcPts val="900"/>
        </a:spcAft>
        <a:buClr>
          <a:schemeClr val="bg2"/>
        </a:buClr>
        <a:buSzPct val="100000"/>
        <a:buFontTx/>
        <a:buBlip>
          <a:blip r:embed="rId29"/>
        </a:buBlip>
        <a:defRPr sz="2000" b="0">
          <a:solidFill>
            <a:schemeClr val="bg2"/>
          </a:solidFill>
          <a:latin typeface="Trebuchet MS" pitchFamily="34" charset="0"/>
        </a:defRPr>
      </a:lvl2pPr>
      <a:lvl3pPr marL="1255713" indent="-166688" algn="l" rtl="0" eaLnBrk="1" fontAlgn="base" hangingPunct="1">
        <a:lnSpc>
          <a:spcPct val="90000"/>
        </a:lnSpc>
        <a:spcBef>
          <a:spcPts val="900"/>
        </a:spcBef>
        <a:spcAft>
          <a:spcPts val="900"/>
        </a:spcAft>
        <a:buClr>
          <a:schemeClr val="bg2"/>
        </a:buClr>
        <a:buSzPct val="100000"/>
        <a:buFontTx/>
        <a:buBlip>
          <a:blip r:embed="rId29"/>
        </a:buBlip>
        <a:defRPr sz="1800" b="0">
          <a:solidFill>
            <a:schemeClr val="bg2"/>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7" name="Group 6"/>
          <p:cNvGrpSpPr/>
          <p:nvPr/>
        </p:nvGrpSpPr>
        <p:grpSpPr>
          <a:xfrm>
            <a:off x="0" y="0"/>
            <a:ext cx="9144000" cy="6858000"/>
            <a:chOff x="0" y="0"/>
            <a:chExt cx="10972800" cy="6172200"/>
          </a:xfrm>
        </p:grpSpPr>
        <p:pic>
          <p:nvPicPr>
            <p:cNvPr id="8" name="Picture 7"/>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9" name="Rectangle 8"/>
            <p:cNvSpPr/>
            <p:nvPr userDrawn="1"/>
          </p:nvSpPr>
          <p:spPr>
            <a:xfrm>
              <a:off x="0" y="0"/>
              <a:ext cx="10972800" cy="6172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srgbClr val="FFFFFF"/>
                </a:solidFill>
              </a:endParaRPr>
            </a:p>
          </p:txBody>
        </p:sp>
      </p:grpSp>
      <p:sp>
        <p:nvSpPr>
          <p:cNvPr id="1026" name="Rectangle 2"/>
          <p:cNvSpPr>
            <a:spLocks noGrp="1" noChangeArrowheads="1"/>
          </p:cNvSpPr>
          <p:nvPr>
            <p:ph type="title"/>
          </p:nvPr>
        </p:nvSpPr>
        <p:spPr bwMode="auto">
          <a:xfrm>
            <a:off x="416453" y="450716"/>
            <a:ext cx="8311096" cy="56015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31169" y="2075715"/>
            <a:ext cx="8290776" cy="43422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15" name="Group 14"/>
          <p:cNvGrpSpPr/>
          <p:nvPr/>
        </p:nvGrpSpPr>
        <p:grpSpPr>
          <a:xfrm>
            <a:off x="8461422" y="6520560"/>
            <a:ext cx="500873" cy="123358"/>
            <a:chOff x="1346200" y="-720726"/>
            <a:chExt cx="2990850" cy="552450"/>
          </a:xfrm>
        </p:grpSpPr>
        <p:sp>
          <p:nvSpPr>
            <p:cNvPr id="16" name="Freeform 15"/>
            <p:cNvSpPr>
              <a:spLocks noEditPoints="1"/>
            </p:cNvSpPr>
            <p:nvPr userDrawn="1"/>
          </p:nvSpPr>
          <p:spPr bwMode="auto">
            <a:xfrm>
              <a:off x="4270375" y="-306388"/>
              <a:ext cx="66675" cy="65088"/>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7" name="Freeform 6"/>
            <p:cNvSpPr>
              <a:spLocks noEditPoints="1"/>
            </p:cNvSpPr>
            <p:nvPr userDrawn="1"/>
          </p:nvSpPr>
          <p:spPr bwMode="auto">
            <a:xfrm>
              <a:off x="2316163" y="-617538"/>
              <a:ext cx="1933575" cy="365125"/>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sp>
          <p:nvSpPr>
            <p:cNvPr id="18" name="Freeform 7"/>
            <p:cNvSpPr>
              <a:spLocks noEditPoints="1"/>
            </p:cNvSpPr>
            <p:nvPr userDrawn="1"/>
          </p:nvSpPr>
          <p:spPr bwMode="auto">
            <a:xfrm>
              <a:off x="1346200" y="-720726"/>
              <a:ext cx="831850" cy="55245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200" fontAlgn="base">
                <a:spcBef>
                  <a:spcPct val="0"/>
                </a:spcBef>
                <a:spcAft>
                  <a:spcPct val="0"/>
                </a:spcAft>
              </a:pPr>
              <a:endParaRPr lang="en-US">
                <a:solidFill>
                  <a:srgbClr val="FFFFFF"/>
                </a:solidFill>
                <a:latin typeface="Arial" charset="0"/>
                <a:ea typeface="MS PGothic" pitchFamily="34" charset="-128"/>
              </a:endParaRPr>
            </a:p>
          </p:txBody>
        </p:sp>
      </p:grpSp>
      <p:sp>
        <p:nvSpPr>
          <p:cNvPr id="12" name="TextBox 11"/>
          <p:cNvSpPr txBox="1"/>
          <p:nvPr/>
        </p:nvSpPr>
        <p:spPr>
          <a:xfrm>
            <a:off x="8135212" y="6488184"/>
            <a:ext cx="267523"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defTabSz="457200" fontAlgn="base">
              <a:spcBef>
                <a:spcPct val="0"/>
              </a:spcBef>
              <a:spcAft>
                <a:spcPct val="0"/>
              </a:spcAft>
            </a:pPr>
            <a:fld id="{9EF62655-870B-4C06-BC3D-C67D37BAE36D}" type="slidenum">
              <a:rPr lang="en-US" sz="850" smtClean="0">
                <a:solidFill>
                  <a:srgbClr val="505050"/>
                </a:solidFill>
                <a:latin typeface="Trebuchet MS" panose="020B0603020202020204" pitchFamily="34" charset="0"/>
                <a:ea typeface="MS PGothic" pitchFamily="34" charset="-128"/>
              </a:rPr>
              <a:pPr algn="r" defTabSz="457200" fontAlgn="base">
                <a:spcBef>
                  <a:spcPct val="0"/>
                </a:spcBef>
                <a:spcAft>
                  <a:spcPct val="0"/>
                </a:spcAft>
              </a:pPr>
              <a:t>‹#›</a:t>
            </a:fld>
            <a:r>
              <a:rPr lang="en-US" sz="1050" cap="none" dirty="0">
                <a:solidFill>
                  <a:srgbClr val="A0116A">
                    <a:lumMod val="60000"/>
                    <a:lumOff val="40000"/>
                  </a:srgbClr>
                </a:solidFill>
                <a:ea typeface="MS PGothic" pitchFamily="34" charset="-128"/>
              </a:rPr>
              <a:t> </a:t>
            </a:r>
          </a:p>
        </p:txBody>
      </p:sp>
    </p:spTree>
    <p:extLst>
      <p:ext uri="{BB962C8B-B14F-4D97-AF65-F5344CB8AC3E}">
        <p14:creationId xmlns:p14="http://schemas.microsoft.com/office/powerpoint/2010/main" val="2355318197"/>
      </p:ext>
    </p:extLst>
  </p:cSld>
  <p:clrMap bg1="dk2" tx1="lt1" bg2="dk1"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80000"/>
        </a:lnSpc>
        <a:spcBef>
          <a:spcPct val="0"/>
        </a:spcBef>
        <a:spcAft>
          <a:spcPct val="0"/>
        </a:spcAft>
        <a:defRPr sz="3800" b="0" cap="all" baseline="0">
          <a:solidFill>
            <a:schemeClr val="tx1"/>
          </a:solidFill>
          <a:latin typeface="Trebuchet MS"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31775" indent="-231775" algn="l" rtl="0" eaLnBrk="1" fontAlgn="base" hangingPunct="1">
        <a:lnSpc>
          <a:spcPct val="90000"/>
        </a:lnSpc>
        <a:spcBef>
          <a:spcPts val="900"/>
        </a:spcBef>
        <a:spcAft>
          <a:spcPts val="900"/>
        </a:spcAft>
        <a:buClr>
          <a:schemeClr val="bg2"/>
        </a:buClr>
        <a:buSzPct val="100000"/>
        <a:buFontTx/>
        <a:buBlip>
          <a:blip r:embed="rId25"/>
        </a:buBlip>
        <a:defRPr sz="2400" b="0">
          <a:solidFill>
            <a:schemeClr val="bg2"/>
          </a:solidFill>
          <a:latin typeface="Trebuchet MS" pitchFamily="34" charset="0"/>
          <a:ea typeface="+mn-ea"/>
          <a:cs typeface="+mn-cs"/>
        </a:defRPr>
      </a:lvl1pPr>
      <a:lvl2pPr marL="803275" indent="-231775" algn="l" rtl="0" eaLnBrk="1" fontAlgn="base" hangingPunct="1">
        <a:lnSpc>
          <a:spcPct val="90000"/>
        </a:lnSpc>
        <a:spcBef>
          <a:spcPts val="900"/>
        </a:spcBef>
        <a:spcAft>
          <a:spcPts val="900"/>
        </a:spcAft>
        <a:buClr>
          <a:schemeClr val="bg2"/>
        </a:buClr>
        <a:buSzPct val="100000"/>
        <a:buFontTx/>
        <a:buBlip>
          <a:blip r:embed="rId25"/>
        </a:buBlip>
        <a:defRPr sz="2000" b="0">
          <a:solidFill>
            <a:schemeClr val="bg2"/>
          </a:solidFill>
          <a:latin typeface="Trebuchet MS" pitchFamily="34" charset="0"/>
        </a:defRPr>
      </a:lvl2pPr>
      <a:lvl3pPr marL="1255713" indent="-166688" algn="l" rtl="0" eaLnBrk="1" fontAlgn="base" hangingPunct="1">
        <a:lnSpc>
          <a:spcPct val="90000"/>
        </a:lnSpc>
        <a:spcBef>
          <a:spcPts val="900"/>
        </a:spcBef>
        <a:spcAft>
          <a:spcPts val="900"/>
        </a:spcAft>
        <a:buClr>
          <a:schemeClr val="bg2"/>
        </a:buClr>
        <a:buSzPct val="100000"/>
        <a:buFontTx/>
        <a:buBlip>
          <a:blip r:embed="rId25"/>
        </a:buBlip>
        <a:defRPr sz="1800" b="0">
          <a:solidFill>
            <a:schemeClr val="bg2"/>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11/7/2017</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46059119"/>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3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8.xml"/><Relationship Id="rId5" Type="http://schemas.openxmlformats.org/officeDocument/2006/relationships/tags" Target="../tags/tag5.xml"/><Relationship Id="rId10" Type="http://schemas.openxmlformats.org/officeDocument/2006/relationships/slideLayout" Target="../slideLayouts/slideLayout67.xml"/><Relationship Id="rId4" Type="http://schemas.openxmlformats.org/officeDocument/2006/relationships/tags" Target="../tags/tag4.xml"/><Relationship Id="rId9" Type="http://schemas.openxmlformats.org/officeDocument/2006/relationships/tags" Target="../tags/tag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8" Type="http://schemas.openxmlformats.org/officeDocument/2006/relationships/hyperlink" Target="https://docs.docker.com/docker-hub/webhooks/" TargetMode="External"/><Relationship Id="rId3" Type="http://schemas.openxmlformats.org/officeDocument/2006/relationships/hyperlink" Target="https://hub.docker.com/" TargetMode="External"/><Relationship Id="rId7" Type="http://schemas.openxmlformats.org/officeDocument/2006/relationships/hyperlink" Target="https://docs.docker.com/docker-hub/builds/" TargetMode="External"/><Relationship Id="rId2" Type="http://schemas.openxmlformats.org/officeDocument/2006/relationships/notesSlide" Target="../notesSlides/notesSlide4.xml"/><Relationship Id="rId1" Type="http://schemas.openxmlformats.org/officeDocument/2006/relationships/slideLayout" Target="../slideLayouts/slideLayout66.xml"/><Relationship Id="rId6" Type="http://schemas.openxmlformats.org/officeDocument/2006/relationships/hyperlink" Target="https://docs.docker.com/docker-hub/repos/" TargetMode="External"/><Relationship Id="rId5" Type="http://schemas.openxmlformats.org/officeDocument/2006/relationships/hyperlink" Target="https://docs.docker.com/docker-hub/orgs/" TargetMode="External"/><Relationship Id="rId4" Type="http://schemas.openxmlformats.org/officeDocument/2006/relationships/hyperlink" Target="https://docs.docker.com/docker-clou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jp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7.xml"/><Relationship Id="rId6" Type="http://schemas.openxmlformats.org/officeDocument/2006/relationships/image" Target="../media/image21.png"/><Relationship Id="rId11" Type="http://schemas.openxmlformats.org/officeDocument/2006/relationships/hyperlink" Target="http://code.google.com/p/thrust/downloads/list" TargetMode="External"/><Relationship Id="rId5" Type="http://schemas.openxmlformats.org/officeDocument/2006/relationships/image" Target="../media/image20.jpeg"/><Relationship Id="rId15" Type="http://schemas.openxmlformats.org/officeDocument/2006/relationships/image" Target="../media/image29.jpe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p:txBody>
          <a:bodyPr>
            <a:normAutofit/>
          </a:bodyPr>
          <a:lstStyle/>
          <a:p>
            <a:r>
              <a:rPr lang="zh-CN" altLang="en-US" sz="3500" kern="0" dirty="0">
                <a:solidFill>
                  <a:schemeClr val="tx1"/>
                </a:solidFill>
              </a:rPr>
              <a:t>基于</a:t>
            </a:r>
            <a:r>
              <a:rPr lang="en-US" sz="3500" kern="0" dirty="0">
                <a:solidFill>
                  <a:schemeClr val="tx1"/>
                </a:solidFill>
              </a:rPr>
              <a:t>Docker</a:t>
            </a:r>
            <a:r>
              <a:rPr lang="zh-CN" altLang="en-US" sz="3500" kern="0" dirty="0">
                <a:solidFill>
                  <a:schemeClr val="tx1"/>
                </a:solidFill>
              </a:rPr>
              <a:t>的高性能并行异构系统设计</a:t>
            </a:r>
            <a:endParaRPr lang="en-US" sz="3500" kern="0" dirty="0">
              <a:solidFill>
                <a:schemeClr val="tx1"/>
              </a:solidFill>
            </a:endParaRPr>
          </a:p>
        </p:txBody>
      </p:sp>
      <p:sp>
        <p:nvSpPr>
          <p:cNvPr id="2" name="TextBox 1">
            <a:extLst>
              <a:ext uri="{FF2B5EF4-FFF2-40B4-BE49-F238E27FC236}">
                <a16:creationId xmlns:a16="http://schemas.microsoft.com/office/drawing/2014/main" id="{E101197E-CEBC-4E62-8F05-E6AC5CD9723A}"/>
              </a:ext>
            </a:extLst>
          </p:cNvPr>
          <p:cNvSpPr txBox="1"/>
          <p:nvPr/>
        </p:nvSpPr>
        <p:spPr>
          <a:xfrm>
            <a:off x="227169" y="6339506"/>
            <a:ext cx="8320135" cy="400110"/>
          </a:xfrm>
          <a:prstGeom prst="rect">
            <a:avLst/>
          </a:prstGeom>
          <a:noFill/>
        </p:spPr>
        <p:txBody>
          <a:bodyPr wrap="square" rtlCol="0">
            <a:spAutoFit/>
          </a:bodyPr>
          <a:lstStyle/>
          <a:p>
            <a:r>
              <a:rPr lang="zh-CN" altLang="en-US" sz="2000" dirty="0"/>
              <a:t>开题报告 范欣</a:t>
            </a:r>
            <a:r>
              <a:rPr lang="zh-CN" altLang="en-US" dirty="0"/>
              <a:t> </a:t>
            </a:r>
            <a:r>
              <a:rPr lang="en-US" altLang="zh-CN" dirty="0"/>
              <a:t>11.2017</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509" y="294566"/>
            <a:ext cx="8313420" cy="492443"/>
          </a:xfrm>
        </p:spPr>
        <p:txBody>
          <a:bodyPr>
            <a:normAutofit fontScale="90000"/>
          </a:bodyPr>
          <a:lstStyle/>
          <a:p>
            <a:r>
              <a:rPr lang="en-US" altLang="zh-CN" dirty="0"/>
              <a:t>CUDA: </a:t>
            </a:r>
            <a:r>
              <a:rPr lang="en-US" altLang="zh-CN" dirty="0" err="1"/>
              <a:t>OpenACC</a:t>
            </a:r>
            <a:r>
              <a:rPr lang="en-US" altLang="zh-CN" dirty="0"/>
              <a:t> Directives</a:t>
            </a:r>
            <a:endParaRPr lang="en-US" dirty="0"/>
          </a:p>
        </p:txBody>
      </p:sp>
      <p:sp>
        <p:nvSpPr>
          <p:cNvPr id="58" name="TextBox 57"/>
          <p:cNvSpPr txBox="1"/>
          <p:nvPr>
            <p:custDataLst>
              <p:tags r:id="rId1"/>
            </p:custDataLst>
          </p:nvPr>
        </p:nvSpPr>
        <p:spPr>
          <a:xfrm>
            <a:off x="270280" y="2448504"/>
            <a:ext cx="1101488" cy="692299"/>
          </a:xfrm>
          <a:prstGeom prst="rect">
            <a:avLst/>
          </a:prstGeom>
          <a:noFill/>
        </p:spPr>
        <p:txBody>
          <a:bodyPr wrap="square" lIns="76194" tIns="38097" rIns="76194" bIns="38097" rtlCol="0">
            <a:spAutoFit/>
          </a:bodyPr>
          <a:lstStyle/>
          <a:p>
            <a:pPr fontAlgn="auto">
              <a:spcBef>
                <a:spcPts val="0"/>
              </a:spcBef>
              <a:spcAft>
                <a:spcPts val="0"/>
              </a:spcAft>
            </a:pPr>
            <a:r>
              <a:rPr lang="en-US" sz="1333" dirty="0">
                <a:latin typeface="+mn-lt"/>
              </a:rPr>
              <a:t>Manage</a:t>
            </a:r>
            <a:br>
              <a:rPr lang="en-US" sz="1333" dirty="0">
                <a:latin typeface="+mn-lt"/>
              </a:rPr>
            </a:br>
            <a:r>
              <a:rPr lang="en-US" sz="1333" dirty="0">
                <a:latin typeface="+mn-lt"/>
              </a:rPr>
              <a:t>Data</a:t>
            </a:r>
            <a:br>
              <a:rPr lang="en-US" sz="1333" dirty="0">
                <a:latin typeface="+mn-lt"/>
              </a:rPr>
            </a:br>
            <a:r>
              <a:rPr lang="en-US" sz="1333" dirty="0">
                <a:latin typeface="+mn-lt"/>
              </a:rPr>
              <a:t>Movement</a:t>
            </a:r>
          </a:p>
        </p:txBody>
      </p:sp>
      <p:sp>
        <p:nvSpPr>
          <p:cNvPr id="59" name="TextBox 58"/>
          <p:cNvSpPr txBox="1"/>
          <p:nvPr>
            <p:custDataLst>
              <p:tags r:id="rId2"/>
            </p:custDataLst>
          </p:nvPr>
        </p:nvSpPr>
        <p:spPr>
          <a:xfrm>
            <a:off x="270282" y="3404503"/>
            <a:ext cx="1143725" cy="692299"/>
          </a:xfrm>
          <a:prstGeom prst="rect">
            <a:avLst/>
          </a:prstGeom>
          <a:noFill/>
        </p:spPr>
        <p:txBody>
          <a:bodyPr wrap="square" lIns="76194" tIns="38097" rIns="76194" bIns="38097" rtlCol="0">
            <a:spAutoFit/>
          </a:bodyPr>
          <a:lstStyle/>
          <a:p>
            <a:pPr fontAlgn="auto">
              <a:spcBef>
                <a:spcPts val="0"/>
              </a:spcBef>
              <a:spcAft>
                <a:spcPts val="0"/>
              </a:spcAft>
            </a:pPr>
            <a:r>
              <a:rPr lang="en-US" sz="1333" dirty="0">
                <a:latin typeface="+mn-lt"/>
              </a:rPr>
              <a:t>Initiate</a:t>
            </a:r>
            <a:br>
              <a:rPr lang="en-US" sz="1333" dirty="0">
                <a:latin typeface="+mn-lt"/>
              </a:rPr>
            </a:br>
            <a:r>
              <a:rPr lang="en-US" sz="1333" dirty="0">
                <a:latin typeface="+mn-lt"/>
              </a:rPr>
              <a:t>Parallel</a:t>
            </a:r>
            <a:br>
              <a:rPr lang="en-US" sz="1333" dirty="0">
                <a:latin typeface="+mn-lt"/>
              </a:rPr>
            </a:br>
            <a:r>
              <a:rPr lang="en-US" sz="1333" dirty="0">
                <a:latin typeface="+mn-lt"/>
              </a:rPr>
              <a:t>Execution</a:t>
            </a:r>
          </a:p>
        </p:txBody>
      </p:sp>
      <p:sp>
        <p:nvSpPr>
          <p:cNvPr id="60" name="TextBox 59"/>
          <p:cNvSpPr txBox="1"/>
          <p:nvPr>
            <p:custDataLst>
              <p:tags r:id="rId3"/>
            </p:custDataLst>
          </p:nvPr>
        </p:nvSpPr>
        <p:spPr>
          <a:xfrm>
            <a:off x="270282" y="4380714"/>
            <a:ext cx="1143727" cy="692299"/>
          </a:xfrm>
          <a:prstGeom prst="rect">
            <a:avLst/>
          </a:prstGeom>
          <a:noFill/>
        </p:spPr>
        <p:txBody>
          <a:bodyPr wrap="square" lIns="76194" tIns="38097" rIns="76194" bIns="38097" rtlCol="0">
            <a:spAutoFit/>
          </a:bodyPr>
          <a:lstStyle/>
          <a:p>
            <a:pPr fontAlgn="auto">
              <a:spcBef>
                <a:spcPts val="0"/>
              </a:spcBef>
              <a:spcAft>
                <a:spcPts val="0"/>
              </a:spcAft>
            </a:pPr>
            <a:r>
              <a:rPr lang="en-US" sz="1333" dirty="0">
                <a:latin typeface="+mn-lt"/>
              </a:rPr>
              <a:t>Optimize</a:t>
            </a:r>
          </a:p>
          <a:p>
            <a:pPr fontAlgn="auto">
              <a:spcBef>
                <a:spcPts val="0"/>
              </a:spcBef>
              <a:spcAft>
                <a:spcPts val="0"/>
              </a:spcAft>
            </a:pPr>
            <a:r>
              <a:rPr lang="en-US" sz="1333" dirty="0">
                <a:latin typeface="+mn-lt"/>
              </a:rPr>
              <a:t>Loop</a:t>
            </a:r>
            <a:br>
              <a:rPr lang="en-US" sz="1333" dirty="0">
                <a:latin typeface="+mn-lt"/>
              </a:rPr>
            </a:br>
            <a:r>
              <a:rPr lang="en-US" sz="1333" dirty="0">
                <a:latin typeface="+mn-lt"/>
              </a:rPr>
              <a:t>Mappings</a:t>
            </a:r>
          </a:p>
        </p:txBody>
      </p:sp>
      <p:sp>
        <p:nvSpPr>
          <p:cNvPr id="61" name="TextBox 60"/>
          <p:cNvSpPr txBox="1"/>
          <p:nvPr>
            <p:custDataLst>
              <p:tags r:id="rId4"/>
            </p:custDataLst>
          </p:nvPr>
        </p:nvSpPr>
        <p:spPr>
          <a:xfrm>
            <a:off x="1487379" y="2299253"/>
            <a:ext cx="4219303" cy="2948618"/>
          </a:xfrm>
          <a:prstGeom prst="rect">
            <a:avLst/>
          </a:prstGeom>
          <a:noFill/>
          <a:ln w="31750">
            <a:noFill/>
          </a:ln>
        </p:spPr>
        <p:txBody>
          <a:bodyPr wrap="square" lIns="76191" tIns="38095" rIns="76191" bIns="38095" rtlCol="0">
            <a:spAutoFit/>
          </a:bodyPr>
          <a:lstStyle/>
          <a:p>
            <a:pPr marL="63489" fontAlgn="auto">
              <a:spcBef>
                <a:spcPts val="0"/>
              </a:spcBef>
              <a:spcAft>
                <a:spcPts val="0"/>
              </a:spcAft>
            </a:pPr>
            <a:br>
              <a:rPr lang="en-US" sz="1333" dirty="0">
                <a:latin typeface="Consolas" panose="020B0609020204030204" pitchFamily="49" charset="0"/>
                <a:cs typeface="Consolas" panose="020B0609020204030204" pitchFamily="49" charset="0"/>
              </a:rPr>
            </a:br>
            <a:r>
              <a:rPr lang="en-US" sz="1333" dirty="0">
                <a:latin typeface="Consolas" panose="020B0609020204030204" pitchFamily="49" charset="0"/>
                <a:cs typeface="Consolas" panose="020B0609020204030204" pitchFamily="49" charset="0"/>
              </a:rPr>
              <a:t>#pragma </a:t>
            </a:r>
            <a:r>
              <a:rPr lang="en-US" sz="1333" dirty="0" err="1">
                <a:latin typeface="Consolas" panose="020B0609020204030204" pitchFamily="49" charset="0"/>
                <a:cs typeface="Consolas" panose="020B0609020204030204" pitchFamily="49" charset="0"/>
              </a:rPr>
              <a:t>acc</a:t>
            </a:r>
            <a:r>
              <a:rPr lang="en-US" sz="1333" dirty="0">
                <a:latin typeface="Consolas" panose="020B0609020204030204" pitchFamily="49" charset="0"/>
                <a:cs typeface="Consolas" panose="020B0609020204030204" pitchFamily="49" charset="0"/>
              </a:rPr>
              <a:t> data </a:t>
            </a:r>
            <a:r>
              <a:rPr lang="en-US" sz="1333" dirty="0" err="1">
                <a:latin typeface="Consolas" panose="020B0609020204030204" pitchFamily="49" charset="0"/>
                <a:cs typeface="Consolas" panose="020B0609020204030204" pitchFamily="49" charset="0"/>
              </a:rPr>
              <a:t>copyin</a:t>
            </a:r>
            <a:r>
              <a:rPr lang="en-US" sz="1333" dirty="0">
                <a:latin typeface="Consolas" panose="020B0609020204030204" pitchFamily="49" charset="0"/>
                <a:cs typeface="Consolas" panose="020B0609020204030204" pitchFamily="49" charset="0"/>
              </a:rPr>
              <a:t>(</a:t>
            </a:r>
            <a:r>
              <a:rPr lang="en-US" sz="1333" dirty="0" err="1">
                <a:latin typeface="Consolas" panose="020B0609020204030204" pitchFamily="49" charset="0"/>
                <a:cs typeface="Consolas" panose="020B0609020204030204" pitchFamily="49" charset="0"/>
              </a:rPr>
              <a:t>x,y</a:t>
            </a:r>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copyout</a:t>
            </a:r>
            <a:r>
              <a:rPr lang="en-US" sz="1333" dirty="0">
                <a:latin typeface="Consolas" panose="020B0609020204030204" pitchFamily="49" charset="0"/>
                <a:cs typeface="Consolas" panose="020B0609020204030204" pitchFamily="49" charset="0"/>
              </a:rPr>
              <a:t>(z)</a:t>
            </a:r>
            <a:br>
              <a:rPr lang="en-US" sz="1333" dirty="0">
                <a:latin typeface="Consolas" panose="020B0609020204030204" pitchFamily="49" charset="0"/>
                <a:cs typeface="Consolas" panose="020B0609020204030204" pitchFamily="49" charset="0"/>
              </a:rPr>
            </a:br>
            <a:r>
              <a:rPr lang="en-US" sz="1333" dirty="0">
                <a:latin typeface="Consolas" panose="020B0609020204030204" pitchFamily="49" charset="0"/>
                <a:cs typeface="Consolas" panose="020B0609020204030204" pitchFamily="49" charset="0"/>
              </a:rPr>
              <a:t>{</a:t>
            </a:r>
            <a:br>
              <a:rPr lang="en-US" sz="1333" dirty="0">
                <a:latin typeface="Consolas" panose="020B0609020204030204" pitchFamily="49" charset="0"/>
                <a:cs typeface="Consolas" panose="020B0609020204030204" pitchFamily="49" charset="0"/>
              </a:rPr>
            </a:br>
            <a:r>
              <a:rPr lang="en-US" sz="1333" dirty="0">
                <a:latin typeface="Consolas" panose="020B0609020204030204" pitchFamily="49" charset="0"/>
                <a:cs typeface="Consolas" panose="020B0609020204030204" pitchFamily="49" charset="0"/>
              </a:rPr>
              <a:t>  ...</a:t>
            </a:r>
            <a:br>
              <a:rPr lang="en-US" sz="1333" dirty="0">
                <a:latin typeface="Consolas" panose="020B0609020204030204" pitchFamily="49" charset="0"/>
                <a:cs typeface="Consolas" panose="020B0609020204030204" pitchFamily="49" charset="0"/>
              </a:rPr>
            </a:br>
            <a:r>
              <a:rPr lang="en-US" sz="1333" dirty="0">
                <a:latin typeface="Consolas" panose="020B0609020204030204" pitchFamily="49" charset="0"/>
                <a:cs typeface="Consolas" panose="020B0609020204030204" pitchFamily="49" charset="0"/>
              </a:rPr>
              <a:t>  #pragma </a:t>
            </a:r>
            <a:r>
              <a:rPr lang="en-US" sz="1333" dirty="0" err="1">
                <a:latin typeface="Consolas" panose="020B0609020204030204" pitchFamily="49" charset="0"/>
                <a:cs typeface="Consolas" panose="020B0609020204030204" pitchFamily="49" charset="0"/>
              </a:rPr>
              <a:t>acc</a:t>
            </a:r>
            <a:r>
              <a:rPr lang="en-US" sz="1333" dirty="0">
                <a:latin typeface="Consolas" panose="020B0609020204030204" pitchFamily="49" charset="0"/>
                <a:cs typeface="Consolas" panose="020B0609020204030204" pitchFamily="49" charset="0"/>
              </a:rPr>
              <a:t> parallel </a:t>
            </a:r>
          </a:p>
          <a:p>
            <a:pPr marL="63489" fontAlgn="auto">
              <a:spcBef>
                <a:spcPts val="0"/>
              </a:spcBef>
              <a:spcAft>
                <a:spcPts val="0"/>
              </a:spcAft>
            </a:pPr>
            <a:r>
              <a:rPr lang="en-US" sz="1333" dirty="0">
                <a:latin typeface="Consolas" panose="020B0609020204030204" pitchFamily="49" charset="0"/>
                <a:cs typeface="Consolas" panose="020B0609020204030204" pitchFamily="49" charset="0"/>
              </a:rPr>
              <a:t>  {</a:t>
            </a:r>
          </a:p>
          <a:p>
            <a:pPr marL="63489" fontAlgn="auto">
              <a:spcBef>
                <a:spcPts val="0"/>
              </a:spcBef>
              <a:spcAft>
                <a:spcPts val="0"/>
              </a:spcAft>
            </a:pPr>
            <a:r>
              <a:rPr lang="en-US" sz="1333" dirty="0">
                <a:latin typeface="Consolas" panose="020B0609020204030204" pitchFamily="49" charset="0"/>
                <a:cs typeface="Consolas" panose="020B0609020204030204" pitchFamily="49" charset="0"/>
              </a:rPr>
              <a:t>  #pragma </a:t>
            </a:r>
            <a:r>
              <a:rPr lang="en-US" sz="1333" dirty="0" err="1">
                <a:latin typeface="Consolas" panose="020B0609020204030204" pitchFamily="49" charset="0"/>
                <a:cs typeface="Consolas" panose="020B0609020204030204" pitchFamily="49" charset="0"/>
              </a:rPr>
              <a:t>acc</a:t>
            </a:r>
            <a:r>
              <a:rPr lang="en-US" sz="1333" dirty="0">
                <a:latin typeface="Consolas" panose="020B0609020204030204" pitchFamily="49" charset="0"/>
                <a:cs typeface="Consolas" panose="020B0609020204030204" pitchFamily="49" charset="0"/>
              </a:rPr>
              <a:t> loop gang vector</a:t>
            </a:r>
          </a:p>
          <a:p>
            <a:pPr marL="63489" fontAlgn="auto">
              <a:spcBef>
                <a:spcPts val="0"/>
              </a:spcBef>
              <a:spcAft>
                <a:spcPts val="0"/>
              </a:spcAft>
            </a:pPr>
            <a:r>
              <a:rPr lang="en-US" sz="1333" dirty="0">
                <a:latin typeface="Consolas" panose="020B0609020204030204" pitchFamily="49" charset="0"/>
                <a:cs typeface="Consolas" panose="020B0609020204030204" pitchFamily="49" charset="0"/>
              </a:rPr>
              <a:t>      for (</a:t>
            </a:r>
            <a:r>
              <a:rPr lang="en-US" sz="1333" dirty="0" err="1">
                <a:latin typeface="Consolas" panose="020B0609020204030204" pitchFamily="49" charset="0"/>
                <a:cs typeface="Consolas" panose="020B0609020204030204" pitchFamily="49" charset="0"/>
              </a:rPr>
              <a:t>i</a:t>
            </a:r>
            <a:r>
              <a:rPr lang="en-US" sz="1333" dirty="0">
                <a:latin typeface="Consolas" panose="020B0609020204030204" pitchFamily="49" charset="0"/>
                <a:cs typeface="Consolas" panose="020B0609020204030204" pitchFamily="49" charset="0"/>
              </a:rPr>
              <a:t> = 0; </a:t>
            </a:r>
            <a:r>
              <a:rPr lang="en-US" sz="1333" dirty="0" err="1">
                <a:latin typeface="Consolas" panose="020B0609020204030204" pitchFamily="49" charset="0"/>
                <a:cs typeface="Consolas" panose="020B0609020204030204" pitchFamily="49" charset="0"/>
              </a:rPr>
              <a:t>i</a:t>
            </a:r>
            <a:r>
              <a:rPr lang="en-US" sz="1333" dirty="0">
                <a:latin typeface="Consolas" panose="020B0609020204030204" pitchFamily="49" charset="0"/>
                <a:cs typeface="Consolas" panose="020B0609020204030204" pitchFamily="49" charset="0"/>
              </a:rPr>
              <a:t> &lt; n; ++</a:t>
            </a:r>
            <a:r>
              <a:rPr lang="en-US" sz="1333" dirty="0" err="1">
                <a:latin typeface="Consolas" panose="020B0609020204030204" pitchFamily="49" charset="0"/>
                <a:cs typeface="Consolas" panose="020B0609020204030204" pitchFamily="49" charset="0"/>
              </a:rPr>
              <a:t>i</a:t>
            </a:r>
            <a:r>
              <a:rPr lang="en-US" sz="1333" dirty="0">
                <a:latin typeface="Consolas" panose="020B0609020204030204" pitchFamily="49" charset="0"/>
                <a:cs typeface="Consolas" panose="020B0609020204030204" pitchFamily="49" charset="0"/>
              </a:rPr>
              <a:t>) {</a:t>
            </a:r>
          </a:p>
          <a:p>
            <a:pPr marL="63489" fontAlgn="auto">
              <a:spcBef>
                <a:spcPts val="0"/>
              </a:spcBef>
              <a:spcAft>
                <a:spcPts val="0"/>
              </a:spcAft>
            </a:pPr>
            <a:r>
              <a:rPr lang="en-US" sz="1333" dirty="0">
                <a:latin typeface="Consolas" panose="020B0609020204030204" pitchFamily="49" charset="0"/>
                <a:cs typeface="Consolas" panose="020B0609020204030204" pitchFamily="49" charset="0"/>
              </a:rPr>
              <a:t>          z[</a:t>
            </a:r>
            <a:r>
              <a:rPr lang="en-US" sz="1333" dirty="0" err="1">
                <a:latin typeface="Consolas" panose="020B0609020204030204" pitchFamily="49" charset="0"/>
                <a:cs typeface="Consolas" panose="020B0609020204030204" pitchFamily="49" charset="0"/>
              </a:rPr>
              <a:t>i</a:t>
            </a:r>
            <a:r>
              <a:rPr lang="en-US" sz="1333" dirty="0">
                <a:latin typeface="Consolas" panose="020B0609020204030204" pitchFamily="49" charset="0"/>
                <a:cs typeface="Consolas" panose="020B0609020204030204" pitchFamily="49" charset="0"/>
              </a:rPr>
              <a:t>] = x[</a:t>
            </a:r>
            <a:r>
              <a:rPr lang="en-US" sz="1333" dirty="0" err="1">
                <a:latin typeface="Consolas" panose="020B0609020204030204" pitchFamily="49" charset="0"/>
                <a:cs typeface="Consolas" panose="020B0609020204030204" pitchFamily="49" charset="0"/>
              </a:rPr>
              <a:t>i</a:t>
            </a:r>
            <a:r>
              <a:rPr lang="en-US" sz="1333" dirty="0">
                <a:latin typeface="Consolas" panose="020B0609020204030204" pitchFamily="49" charset="0"/>
                <a:cs typeface="Consolas" panose="020B0609020204030204" pitchFamily="49" charset="0"/>
              </a:rPr>
              <a:t>] + y[</a:t>
            </a:r>
            <a:r>
              <a:rPr lang="en-US" sz="1333" dirty="0" err="1">
                <a:latin typeface="Consolas" panose="020B0609020204030204" pitchFamily="49" charset="0"/>
                <a:cs typeface="Consolas" panose="020B0609020204030204" pitchFamily="49" charset="0"/>
              </a:rPr>
              <a:t>i</a:t>
            </a:r>
            <a:r>
              <a:rPr lang="en-US" sz="1333" dirty="0">
                <a:latin typeface="Consolas" panose="020B0609020204030204" pitchFamily="49" charset="0"/>
                <a:cs typeface="Consolas" panose="020B0609020204030204" pitchFamily="49" charset="0"/>
              </a:rPr>
              <a:t>];</a:t>
            </a:r>
          </a:p>
          <a:p>
            <a:pPr marL="63489" fontAlgn="auto">
              <a:spcBef>
                <a:spcPts val="0"/>
              </a:spcBef>
              <a:spcAft>
                <a:spcPts val="0"/>
              </a:spcAft>
            </a:pPr>
            <a:r>
              <a:rPr lang="en-US" sz="1333" dirty="0">
                <a:latin typeface="Consolas" panose="020B0609020204030204" pitchFamily="49" charset="0"/>
                <a:cs typeface="Consolas" panose="020B0609020204030204" pitchFamily="49" charset="0"/>
              </a:rPr>
              <a:t>          ...</a:t>
            </a:r>
          </a:p>
          <a:p>
            <a:pPr marL="63489" fontAlgn="auto">
              <a:spcBef>
                <a:spcPts val="0"/>
              </a:spcBef>
              <a:spcAft>
                <a:spcPts val="0"/>
              </a:spcAft>
            </a:pPr>
            <a:r>
              <a:rPr lang="en-US" sz="1333" dirty="0">
                <a:latin typeface="Consolas" panose="020B0609020204030204" pitchFamily="49" charset="0"/>
                <a:cs typeface="Consolas" panose="020B0609020204030204" pitchFamily="49" charset="0"/>
              </a:rPr>
              <a:t>      }</a:t>
            </a:r>
          </a:p>
          <a:p>
            <a:pPr marL="63489" fontAlgn="auto">
              <a:spcBef>
                <a:spcPts val="0"/>
              </a:spcBef>
              <a:spcAft>
                <a:spcPts val="0"/>
              </a:spcAft>
            </a:pPr>
            <a:r>
              <a:rPr lang="en-US" sz="1333" dirty="0">
                <a:latin typeface="Consolas" panose="020B0609020204030204" pitchFamily="49" charset="0"/>
                <a:cs typeface="Consolas" panose="020B0609020204030204" pitchFamily="49" charset="0"/>
              </a:rPr>
              <a:t>  }</a:t>
            </a:r>
          </a:p>
          <a:p>
            <a:pPr marL="63489" fontAlgn="auto">
              <a:spcBef>
                <a:spcPts val="0"/>
              </a:spcBef>
              <a:spcAft>
                <a:spcPts val="0"/>
              </a:spcAft>
            </a:pPr>
            <a:r>
              <a:rPr lang="en-US" sz="1333" dirty="0">
                <a:latin typeface="Consolas" panose="020B0609020204030204" pitchFamily="49" charset="0"/>
                <a:cs typeface="Consolas" panose="020B0609020204030204" pitchFamily="49" charset="0"/>
              </a:rPr>
              <a:t>  ...</a:t>
            </a:r>
          </a:p>
          <a:p>
            <a:pPr marL="63489" fontAlgn="auto">
              <a:spcBef>
                <a:spcPts val="0"/>
              </a:spcBef>
              <a:spcAft>
                <a:spcPts val="0"/>
              </a:spcAft>
            </a:pPr>
            <a:r>
              <a:rPr lang="en-US" sz="1333" dirty="0">
                <a:latin typeface="Consolas" panose="020B0609020204030204" pitchFamily="49" charset="0"/>
                <a:cs typeface="Consolas" panose="020B0609020204030204" pitchFamily="49" charset="0"/>
              </a:rPr>
              <a:t>}</a:t>
            </a:r>
          </a:p>
        </p:txBody>
      </p:sp>
      <p:pic>
        <p:nvPicPr>
          <p:cNvPr id="62" name="Picture 6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78055" y="4625807"/>
            <a:ext cx="1624328" cy="436068"/>
          </a:xfrm>
          <a:prstGeom prst="rect">
            <a:avLst/>
          </a:prstGeom>
        </p:spPr>
      </p:pic>
      <p:cxnSp>
        <p:nvCxnSpPr>
          <p:cNvPr id="63" name="Straight Arrow Connector 62"/>
          <p:cNvCxnSpPr/>
          <p:nvPr/>
        </p:nvCxnSpPr>
        <p:spPr>
          <a:xfrm flipV="1">
            <a:off x="833438" y="2620042"/>
            <a:ext cx="746125" cy="181432"/>
          </a:xfrm>
          <a:prstGeom prst="straightConnector1">
            <a:avLst/>
          </a:prstGeom>
          <a:ln w="44450">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05225" y="3329604"/>
            <a:ext cx="764838" cy="349251"/>
          </a:xfrm>
          <a:prstGeom prst="straightConnector1">
            <a:avLst/>
          </a:prstGeom>
          <a:ln w="44450">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1005225" y="3750753"/>
            <a:ext cx="764838" cy="967059"/>
          </a:xfrm>
          <a:prstGeom prst="straightConnector1">
            <a:avLst/>
          </a:prstGeom>
          <a:ln w="44450">
            <a:solidFill>
              <a:schemeClr val="tx2"/>
            </a:solidFill>
            <a:tailEnd type="stealth"/>
          </a:ln>
        </p:spPr>
        <p:style>
          <a:lnRef idx="1">
            <a:schemeClr val="accent1"/>
          </a:lnRef>
          <a:fillRef idx="0">
            <a:schemeClr val="accent1"/>
          </a:fillRef>
          <a:effectRef idx="0">
            <a:schemeClr val="accent1"/>
          </a:effectRef>
          <a:fontRef idx="minor">
            <a:schemeClr val="tx1"/>
          </a:fontRef>
        </p:style>
      </p:cxnSp>
      <p:sp>
        <p:nvSpPr>
          <p:cNvPr id="66" name="CPU..."/>
          <p:cNvSpPr txBox="1">
            <a:spLocks/>
          </p:cNvSpPr>
          <p:nvPr>
            <p:custDataLst>
              <p:tags r:id="rId5"/>
            </p:custDataLst>
          </p:nvPr>
        </p:nvSpPr>
        <p:spPr>
          <a:xfrm>
            <a:off x="5456207" y="4174760"/>
            <a:ext cx="3575150" cy="435885"/>
          </a:xfrm>
          <a:prstGeom prst="rect">
            <a:avLst/>
          </a:prstGeom>
        </p:spPr>
        <p:txBody>
          <a:bodyPr lIns="91436" tIns="45718" rIns="91436" bIns="45718">
            <a:normAutofit/>
          </a:bodyPr>
          <a:lstStyle>
            <a:lvl1pPr marL="256032" indent="-256032" algn="l" defTabSz="457200" rtl="0" eaLnBrk="1" latinLnBrk="0" hangingPunct="1">
              <a:spcBef>
                <a:spcPct val="20000"/>
              </a:spcBef>
              <a:buSzPct val="100000"/>
              <a:buFontTx/>
              <a:buBlip>
                <a:blip r:embed="rId13"/>
              </a:buBlip>
              <a:defRPr sz="2400" b="0" i="0" kern="1200">
                <a:solidFill>
                  <a:schemeClr val="bg1"/>
                </a:solidFill>
                <a:latin typeface="Myriad Pro Light"/>
                <a:ea typeface="+mn-ea"/>
                <a:cs typeface="Myriad Pro Light"/>
              </a:defRPr>
            </a:lvl1pPr>
            <a:lvl2pPr marL="628650" indent="-228600" algn="l" defTabSz="457200" rtl="0" eaLnBrk="1" latinLnBrk="0" hangingPunct="1">
              <a:spcBef>
                <a:spcPct val="20000"/>
              </a:spcBef>
              <a:buClr>
                <a:schemeClr val="accent1"/>
              </a:buClr>
              <a:buSzPct val="100000"/>
              <a:buFont typeface="Lucida Grande"/>
              <a:buChar char="-"/>
              <a:defRPr sz="2400" b="0" i="0" kern="1200">
                <a:solidFill>
                  <a:schemeClr val="bg1"/>
                </a:solidFill>
                <a:latin typeface="Myriad Pro Light"/>
                <a:ea typeface="+mn-ea"/>
                <a:cs typeface="Myriad Pro Light"/>
              </a:defRPr>
            </a:lvl2pPr>
            <a:lvl3pPr marL="911225" indent="-182880" algn="l" defTabSz="457200" rtl="0" eaLnBrk="1" latinLnBrk="0" hangingPunct="1">
              <a:spcBef>
                <a:spcPct val="20000"/>
              </a:spcBef>
              <a:buClr>
                <a:schemeClr val="accent1"/>
              </a:buClr>
              <a:buSzPct val="100000"/>
              <a:buFont typeface="Lucida Grande"/>
              <a:buChar char="-"/>
              <a:defRPr sz="2000" b="0" i="0" kern="1200">
                <a:solidFill>
                  <a:schemeClr val="bg1"/>
                </a:solidFill>
                <a:latin typeface="Myriad Pro Light"/>
                <a:ea typeface="+mn-ea"/>
                <a:cs typeface="Myriad Pro Light"/>
              </a:defRPr>
            </a:lvl3pPr>
            <a:lvl4pPr marL="1141413" indent="-230188"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4pPr>
            <a:lvl5pPr marL="1373188" indent="-231775"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01152" indent="-201152" fontAlgn="auto">
              <a:spcAft>
                <a:spcPts val="500"/>
              </a:spcAft>
            </a:pPr>
            <a:endParaRPr lang="fr-FR" sz="2000" dirty="0">
              <a:latin typeface="+mn-lt"/>
            </a:endParaRPr>
          </a:p>
        </p:txBody>
      </p:sp>
      <p:sp>
        <p:nvSpPr>
          <p:cNvPr id="67" name="Perforamnce"/>
          <p:cNvSpPr txBox="1">
            <a:spLocks/>
          </p:cNvSpPr>
          <p:nvPr>
            <p:custDataLst>
              <p:tags r:id="rId6"/>
            </p:custDataLst>
          </p:nvPr>
        </p:nvSpPr>
        <p:spPr>
          <a:xfrm>
            <a:off x="5456207" y="3752729"/>
            <a:ext cx="2947914" cy="422030"/>
          </a:xfrm>
          <a:prstGeom prst="rect">
            <a:avLst/>
          </a:prstGeom>
        </p:spPr>
        <p:txBody>
          <a:bodyPr lIns="91436" tIns="45718" rIns="91436" bIns="45718">
            <a:normAutofit/>
          </a:bodyPr>
          <a:lstStyle>
            <a:lvl1pPr marL="256032" indent="-256032" algn="l" defTabSz="457200" rtl="0" eaLnBrk="1" latinLnBrk="0" hangingPunct="1">
              <a:spcBef>
                <a:spcPct val="20000"/>
              </a:spcBef>
              <a:buSzPct val="100000"/>
              <a:buFontTx/>
              <a:buBlip>
                <a:blip r:embed="rId13"/>
              </a:buBlip>
              <a:defRPr sz="2400" b="0" i="0" kern="1200">
                <a:solidFill>
                  <a:schemeClr val="bg1"/>
                </a:solidFill>
                <a:latin typeface="Myriad Pro Light"/>
                <a:ea typeface="+mn-ea"/>
                <a:cs typeface="Myriad Pro Light"/>
              </a:defRPr>
            </a:lvl1pPr>
            <a:lvl2pPr marL="628650" indent="-228600" algn="l" defTabSz="457200" rtl="0" eaLnBrk="1" latinLnBrk="0" hangingPunct="1">
              <a:spcBef>
                <a:spcPct val="20000"/>
              </a:spcBef>
              <a:buClr>
                <a:schemeClr val="accent1"/>
              </a:buClr>
              <a:buSzPct val="100000"/>
              <a:buFont typeface="Lucida Grande"/>
              <a:buChar char="-"/>
              <a:defRPr sz="2400" b="0" i="0" kern="1200">
                <a:solidFill>
                  <a:schemeClr val="bg1"/>
                </a:solidFill>
                <a:latin typeface="Myriad Pro Light"/>
                <a:ea typeface="+mn-ea"/>
                <a:cs typeface="Myriad Pro Light"/>
              </a:defRPr>
            </a:lvl2pPr>
            <a:lvl3pPr marL="911225" indent="-182880" algn="l" defTabSz="457200" rtl="0" eaLnBrk="1" latinLnBrk="0" hangingPunct="1">
              <a:spcBef>
                <a:spcPct val="20000"/>
              </a:spcBef>
              <a:buClr>
                <a:schemeClr val="accent1"/>
              </a:buClr>
              <a:buSzPct val="100000"/>
              <a:buFont typeface="Lucida Grande"/>
              <a:buChar char="-"/>
              <a:defRPr sz="2000" b="0" i="0" kern="1200">
                <a:solidFill>
                  <a:schemeClr val="bg1"/>
                </a:solidFill>
                <a:latin typeface="Myriad Pro Light"/>
                <a:ea typeface="+mn-ea"/>
                <a:cs typeface="Myriad Pro Light"/>
              </a:defRPr>
            </a:lvl3pPr>
            <a:lvl4pPr marL="1141413" indent="-230188"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4pPr>
            <a:lvl5pPr marL="1373188" indent="-231775" algn="l" defTabSz="457200" rtl="0" eaLnBrk="1" latinLnBrk="0" hangingPunct="1">
              <a:spcBef>
                <a:spcPct val="20000"/>
              </a:spcBef>
              <a:buClr>
                <a:schemeClr val="accent1"/>
              </a:buClr>
              <a:buSzPct val="100000"/>
              <a:buFont typeface="Lucida Grande"/>
              <a:buChar char="-"/>
              <a:defRPr sz="1800" b="0" i="0" kern="1200">
                <a:solidFill>
                  <a:schemeClr val="bg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01152" indent="-201152" fontAlgn="auto">
              <a:spcAft>
                <a:spcPts val="500"/>
              </a:spcAft>
            </a:pPr>
            <a:endParaRPr lang="fr-FR" sz="2000" dirty="0">
              <a:latin typeface="+mn-lt"/>
            </a:endParaRPr>
          </a:p>
        </p:txBody>
      </p:sp>
      <p:sp>
        <p:nvSpPr>
          <p:cNvPr id="68" name="Interoperable"/>
          <p:cNvSpPr txBox="1">
            <a:spLocks/>
          </p:cNvSpPr>
          <p:nvPr>
            <p:custDataLst>
              <p:tags r:id="rId7"/>
            </p:custDataLst>
          </p:nvPr>
        </p:nvSpPr>
        <p:spPr>
          <a:xfrm>
            <a:off x="5456207" y="3323665"/>
            <a:ext cx="3687793" cy="482110"/>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defPPr>
              <a:defRPr lang="en-US"/>
            </a:defPPr>
            <a:lvl1pPr marL="342900" indent="-342900">
              <a:lnSpc>
                <a:spcPct val="90000"/>
              </a:lnSpc>
              <a:spcBef>
                <a:spcPts val="900"/>
              </a:spcBef>
              <a:spcAft>
                <a:spcPts val="900"/>
              </a:spcAft>
              <a:buClr>
                <a:schemeClr val="bg2"/>
              </a:buClr>
              <a:buSzPct val="100000"/>
              <a:buFont typeface="Wingdings" panose="05000000000000000000" pitchFamily="2" charset="2"/>
              <a:buChar char="q"/>
              <a:defRPr sz="2000" b="0">
                <a:solidFill>
                  <a:schemeClr val="bg1"/>
                </a:solidFill>
                <a:latin typeface="Trebuchet MS" pitchFamily="34" charset="0"/>
                <a:ea typeface="+mn-ea"/>
              </a:defRPr>
            </a:lvl1pPr>
            <a:lvl2pPr marL="571500" indent="0">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spcBef>
                <a:spcPct val="20000"/>
              </a:spcBef>
              <a:buClr>
                <a:schemeClr val="bg2"/>
              </a:buClr>
              <a:buFont typeface="Wingdings" panose="05000000000000000000" pitchFamily="2" charset="2"/>
              <a:buChar char="§"/>
              <a:defRPr sz="1800">
                <a:latin typeface="+mn-lt"/>
              </a:defRPr>
            </a:lvl4pPr>
            <a:lvl5pPr marL="2117725" indent="-228600">
              <a:spcBef>
                <a:spcPct val="20000"/>
              </a:spcBef>
              <a:buClr>
                <a:schemeClr val="bg2"/>
              </a:buClr>
              <a:buFont typeface="Wingdings" panose="05000000000000000000" pitchFamily="2" charset="2"/>
              <a:buChar char="§"/>
              <a:defRPr sz="2000">
                <a:latin typeface="+mn-lt"/>
              </a:defRPr>
            </a:lvl5pPr>
            <a:lvl6pPr marL="2574925" indent="-228600" fontAlgn="base">
              <a:spcBef>
                <a:spcPct val="20000"/>
              </a:spcBef>
              <a:spcAft>
                <a:spcPct val="0"/>
              </a:spcAft>
              <a:buChar char="»"/>
              <a:defRPr sz="2000">
                <a:solidFill>
                  <a:schemeClr val="bg1"/>
                </a:solidFill>
                <a:latin typeface="+mn-lt"/>
              </a:defRPr>
            </a:lvl6pPr>
            <a:lvl7pPr marL="3032125" indent="-228600" fontAlgn="base">
              <a:spcBef>
                <a:spcPct val="20000"/>
              </a:spcBef>
              <a:spcAft>
                <a:spcPct val="0"/>
              </a:spcAft>
              <a:buChar char="»"/>
              <a:defRPr sz="2000">
                <a:solidFill>
                  <a:schemeClr val="bg1"/>
                </a:solidFill>
                <a:latin typeface="+mn-lt"/>
              </a:defRPr>
            </a:lvl7pPr>
            <a:lvl8pPr marL="3489325" indent="-228600" fontAlgn="base">
              <a:spcBef>
                <a:spcPct val="20000"/>
              </a:spcBef>
              <a:spcAft>
                <a:spcPct val="0"/>
              </a:spcAft>
              <a:buChar char="»"/>
              <a:defRPr sz="2000">
                <a:solidFill>
                  <a:schemeClr val="bg1"/>
                </a:solidFill>
                <a:latin typeface="+mn-lt"/>
              </a:defRPr>
            </a:lvl8pPr>
            <a:lvl9pPr marL="3946525" indent="-228600" fontAlgn="base">
              <a:spcBef>
                <a:spcPct val="20000"/>
              </a:spcBef>
              <a:spcAft>
                <a:spcPct val="0"/>
              </a:spcAft>
              <a:buChar char="»"/>
              <a:defRPr sz="2000">
                <a:solidFill>
                  <a:schemeClr val="bg1"/>
                </a:solidFill>
                <a:latin typeface="+mn-lt"/>
              </a:defRPr>
            </a:lvl9pPr>
          </a:lstStyle>
          <a:p>
            <a:endParaRPr lang="en-US" sz="1667" dirty="0"/>
          </a:p>
        </p:txBody>
      </p:sp>
      <p:sp>
        <p:nvSpPr>
          <p:cNvPr id="69" name="Single source"/>
          <p:cNvSpPr txBox="1">
            <a:spLocks/>
          </p:cNvSpPr>
          <p:nvPr>
            <p:custDataLst>
              <p:tags r:id="rId8"/>
            </p:custDataLst>
          </p:nvPr>
        </p:nvSpPr>
        <p:spPr>
          <a:xfrm>
            <a:off x="5456206" y="2885219"/>
            <a:ext cx="3813689" cy="444382"/>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defPPr>
              <a:defRPr lang="en-US"/>
            </a:defPPr>
            <a:lvl1pPr marL="342900" indent="-342900">
              <a:lnSpc>
                <a:spcPct val="90000"/>
              </a:lnSpc>
              <a:spcBef>
                <a:spcPts val="900"/>
              </a:spcBef>
              <a:spcAft>
                <a:spcPts val="900"/>
              </a:spcAft>
              <a:buClr>
                <a:schemeClr val="bg2"/>
              </a:buClr>
              <a:buSzPct val="100000"/>
              <a:buFont typeface="Wingdings" panose="05000000000000000000" pitchFamily="2" charset="2"/>
              <a:buChar char="q"/>
              <a:defRPr sz="2000" b="0">
                <a:solidFill>
                  <a:schemeClr val="bg1"/>
                </a:solidFill>
                <a:latin typeface="Trebuchet MS" pitchFamily="34" charset="0"/>
                <a:ea typeface="+mn-ea"/>
              </a:defRPr>
            </a:lvl1pPr>
            <a:lvl2pPr marL="571500" indent="0">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spcBef>
                <a:spcPct val="20000"/>
              </a:spcBef>
              <a:buClr>
                <a:schemeClr val="bg2"/>
              </a:buClr>
              <a:buFont typeface="Wingdings" panose="05000000000000000000" pitchFamily="2" charset="2"/>
              <a:buChar char="§"/>
              <a:defRPr sz="1800">
                <a:latin typeface="+mn-lt"/>
              </a:defRPr>
            </a:lvl4pPr>
            <a:lvl5pPr marL="2117725" indent="-228600">
              <a:spcBef>
                <a:spcPct val="20000"/>
              </a:spcBef>
              <a:buClr>
                <a:schemeClr val="bg2"/>
              </a:buClr>
              <a:buFont typeface="Wingdings" panose="05000000000000000000" pitchFamily="2" charset="2"/>
              <a:buChar char="§"/>
              <a:defRPr sz="2000">
                <a:latin typeface="+mn-lt"/>
              </a:defRPr>
            </a:lvl5pPr>
            <a:lvl6pPr marL="2574925" indent="-228600" fontAlgn="base">
              <a:spcBef>
                <a:spcPct val="20000"/>
              </a:spcBef>
              <a:spcAft>
                <a:spcPct val="0"/>
              </a:spcAft>
              <a:buChar char="»"/>
              <a:defRPr sz="2000">
                <a:solidFill>
                  <a:schemeClr val="bg1"/>
                </a:solidFill>
                <a:latin typeface="+mn-lt"/>
              </a:defRPr>
            </a:lvl6pPr>
            <a:lvl7pPr marL="3032125" indent="-228600" fontAlgn="base">
              <a:spcBef>
                <a:spcPct val="20000"/>
              </a:spcBef>
              <a:spcAft>
                <a:spcPct val="0"/>
              </a:spcAft>
              <a:buChar char="»"/>
              <a:defRPr sz="2000">
                <a:solidFill>
                  <a:schemeClr val="bg1"/>
                </a:solidFill>
                <a:latin typeface="+mn-lt"/>
              </a:defRPr>
            </a:lvl7pPr>
            <a:lvl8pPr marL="3489325" indent="-228600" fontAlgn="base">
              <a:spcBef>
                <a:spcPct val="20000"/>
              </a:spcBef>
              <a:spcAft>
                <a:spcPct val="0"/>
              </a:spcAft>
              <a:buChar char="»"/>
              <a:defRPr sz="2000">
                <a:solidFill>
                  <a:schemeClr val="bg1"/>
                </a:solidFill>
                <a:latin typeface="+mn-lt"/>
              </a:defRPr>
            </a:lvl8pPr>
            <a:lvl9pPr marL="3946525" indent="-228600" fontAlgn="base">
              <a:spcBef>
                <a:spcPct val="20000"/>
              </a:spcBef>
              <a:spcAft>
                <a:spcPct val="0"/>
              </a:spcAft>
              <a:buChar char="»"/>
              <a:defRPr sz="2000">
                <a:solidFill>
                  <a:schemeClr val="bg1"/>
                </a:solidFill>
                <a:latin typeface="+mn-lt"/>
              </a:defRPr>
            </a:lvl9pPr>
          </a:lstStyle>
          <a:p>
            <a:endParaRPr lang="fr-FR" sz="1667" dirty="0"/>
          </a:p>
        </p:txBody>
      </p:sp>
      <p:sp>
        <p:nvSpPr>
          <p:cNvPr id="70" name="Incremental"/>
          <p:cNvSpPr txBox="1">
            <a:spLocks/>
          </p:cNvSpPr>
          <p:nvPr>
            <p:custDataLst>
              <p:tags r:id="rId9"/>
            </p:custDataLst>
          </p:nvPr>
        </p:nvSpPr>
        <p:spPr>
          <a:xfrm>
            <a:off x="5399885" y="2515864"/>
            <a:ext cx="3687793" cy="2325981"/>
          </a:xfrm>
          <a:prstGeom prst="rect">
            <a:avLst/>
          </a:prstGeom>
          <a:noFill/>
          <a:ln w="9525">
            <a:noFill/>
            <a:miter lim="800000"/>
            <a:headEnd/>
            <a:tailEnd/>
          </a:ln>
        </p:spPr>
        <p:txBody>
          <a:bodyPr vert="horz" wrap="square" lIns="76200" tIns="38100" rIns="76200" bIns="38100" numCol="1" anchor="t" anchorCtr="0" compatLnSpc="1">
            <a:prstTxWarp prst="textNoShape">
              <a:avLst/>
            </a:prstTxWarp>
          </a:bodyPr>
          <a:lstStyle>
            <a:lvl1pPr marL="457200" indent="-457200">
              <a:lnSpc>
                <a:spcPct val="90000"/>
              </a:lnSpc>
              <a:spcBef>
                <a:spcPts val="900"/>
              </a:spcBef>
              <a:spcAft>
                <a:spcPts val="900"/>
              </a:spcAft>
              <a:buClr>
                <a:schemeClr val="bg2"/>
              </a:buClr>
              <a:buSzPct val="100000"/>
              <a:buFont typeface="+mj-lt"/>
              <a:buAutoNum type="arabicPeriod"/>
              <a:defRPr sz="2000" b="0">
                <a:solidFill>
                  <a:schemeClr val="bg1"/>
                </a:solidFill>
                <a:latin typeface="Trebuchet MS" pitchFamily="34" charset="0"/>
                <a:ea typeface="+mn-ea"/>
              </a:defRPr>
            </a:lvl1pPr>
            <a:lvl2pPr marL="571500" indent="0">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spcBef>
                <a:spcPct val="20000"/>
              </a:spcBef>
              <a:buClr>
                <a:schemeClr val="bg2"/>
              </a:buClr>
              <a:buFont typeface="Wingdings" panose="05000000000000000000" pitchFamily="2" charset="2"/>
              <a:buChar char="§"/>
              <a:defRPr sz="1800">
                <a:latin typeface="+mn-lt"/>
              </a:defRPr>
            </a:lvl4pPr>
            <a:lvl5pPr marL="2117725" indent="-228600">
              <a:spcBef>
                <a:spcPct val="20000"/>
              </a:spcBef>
              <a:buClr>
                <a:schemeClr val="bg2"/>
              </a:buClr>
              <a:buFont typeface="Wingdings" panose="05000000000000000000" pitchFamily="2" charset="2"/>
              <a:buChar char="§"/>
              <a:defRPr sz="2000">
                <a:latin typeface="+mn-lt"/>
              </a:defRPr>
            </a:lvl5pPr>
            <a:lvl6pPr marL="2574925" indent="-228600" fontAlgn="base">
              <a:spcBef>
                <a:spcPct val="20000"/>
              </a:spcBef>
              <a:spcAft>
                <a:spcPct val="0"/>
              </a:spcAft>
              <a:buChar char="»"/>
              <a:defRPr sz="2000">
                <a:solidFill>
                  <a:schemeClr val="bg1"/>
                </a:solidFill>
                <a:latin typeface="+mn-lt"/>
              </a:defRPr>
            </a:lvl6pPr>
            <a:lvl7pPr marL="3032125" indent="-228600" fontAlgn="base">
              <a:spcBef>
                <a:spcPct val="20000"/>
              </a:spcBef>
              <a:spcAft>
                <a:spcPct val="0"/>
              </a:spcAft>
              <a:buChar char="»"/>
              <a:defRPr sz="2000">
                <a:solidFill>
                  <a:schemeClr val="bg1"/>
                </a:solidFill>
                <a:latin typeface="+mn-lt"/>
              </a:defRPr>
            </a:lvl7pPr>
            <a:lvl8pPr marL="3489325" indent="-228600" fontAlgn="base">
              <a:spcBef>
                <a:spcPct val="20000"/>
              </a:spcBef>
              <a:spcAft>
                <a:spcPct val="0"/>
              </a:spcAft>
              <a:buChar char="»"/>
              <a:defRPr sz="2000">
                <a:solidFill>
                  <a:schemeClr val="bg1"/>
                </a:solidFill>
                <a:latin typeface="+mn-lt"/>
              </a:defRPr>
            </a:lvl8pPr>
            <a:lvl9pPr marL="3946525" indent="-228600" fontAlgn="base">
              <a:spcBef>
                <a:spcPct val="20000"/>
              </a:spcBef>
              <a:spcAft>
                <a:spcPct val="0"/>
              </a:spcAft>
              <a:buChar char="»"/>
              <a:defRPr sz="2000">
                <a:solidFill>
                  <a:schemeClr val="bg1"/>
                </a:solidFill>
                <a:latin typeface="+mn-lt"/>
              </a:defRPr>
            </a:lvl9pPr>
          </a:lstStyle>
          <a:p>
            <a:pPr marL="285739" indent="-285739">
              <a:buFont typeface="Wingdings" panose="05000000000000000000" pitchFamily="2" charset="2"/>
              <a:buChar char="q"/>
            </a:pPr>
            <a:r>
              <a:rPr lang="en-US" sz="1667" dirty="0">
                <a:solidFill>
                  <a:schemeClr val="tx1"/>
                </a:solidFill>
              </a:rPr>
              <a:t>Incremental</a:t>
            </a:r>
          </a:p>
          <a:p>
            <a:pPr marL="285739" indent="-285739">
              <a:buFont typeface="Wingdings" panose="05000000000000000000" pitchFamily="2" charset="2"/>
              <a:buChar char="q"/>
            </a:pPr>
            <a:r>
              <a:rPr lang="fr-FR" sz="1667" dirty="0">
                <a:solidFill>
                  <a:schemeClr val="tx1"/>
                </a:solidFill>
              </a:rPr>
              <a:t>Multi-Platform, Single source</a:t>
            </a:r>
          </a:p>
          <a:p>
            <a:pPr marL="285739" indent="-285739">
              <a:buFont typeface="Wingdings" panose="05000000000000000000" pitchFamily="2" charset="2"/>
              <a:buChar char="q"/>
            </a:pPr>
            <a:r>
              <a:rPr lang="en-US" sz="1667" dirty="0">
                <a:solidFill>
                  <a:schemeClr val="tx1"/>
                </a:solidFill>
              </a:rPr>
              <a:t>Interoperable, CUDA OpenCL</a:t>
            </a:r>
          </a:p>
          <a:p>
            <a:pPr marL="285739" indent="-285739">
              <a:buFont typeface="Wingdings" panose="05000000000000000000" pitchFamily="2" charset="2"/>
              <a:buChar char="q"/>
            </a:pPr>
            <a:r>
              <a:rPr lang="fr-FR" sz="1667" dirty="0">
                <a:solidFill>
                  <a:schemeClr val="tx1"/>
                </a:solidFill>
              </a:rPr>
              <a:t>Performance portable</a:t>
            </a:r>
          </a:p>
          <a:p>
            <a:pPr marL="285739" indent="-285739">
              <a:buFont typeface="Wingdings" panose="05000000000000000000" pitchFamily="2" charset="2"/>
              <a:buChar char="q"/>
            </a:pPr>
            <a:r>
              <a:rPr lang="fr-FR" dirty="0">
                <a:solidFill>
                  <a:schemeClr val="tx1"/>
                </a:solidFill>
              </a:rPr>
              <a:t>CPU, GPU, MIC (In future)</a:t>
            </a:r>
          </a:p>
          <a:p>
            <a:pPr marL="285739" indent="-285739">
              <a:buFont typeface="Wingdings" panose="05000000000000000000" pitchFamily="2" charset="2"/>
              <a:buChar char="q"/>
            </a:pPr>
            <a:endParaRPr lang="en-US" sz="1667" dirty="0">
              <a:solidFill>
                <a:schemeClr val="tx1"/>
              </a:solidFill>
            </a:endParaRPr>
          </a:p>
          <a:p>
            <a:pPr marL="285739" indent="-285739">
              <a:buFont typeface="Wingdings" panose="05000000000000000000" pitchFamily="2" charset="2"/>
              <a:buChar char="q"/>
            </a:pPr>
            <a:endParaRPr lang="fr-FR" sz="1667" dirty="0">
              <a:solidFill>
                <a:schemeClr val="tx1"/>
              </a:solidFill>
            </a:endParaRPr>
          </a:p>
          <a:p>
            <a:pPr marL="285739" indent="-285739">
              <a:buFont typeface="Wingdings" panose="05000000000000000000" pitchFamily="2" charset="2"/>
              <a:buChar char="q"/>
            </a:pPr>
            <a:endParaRPr lang="en-US" sz="1667" dirty="0">
              <a:solidFill>
                <a:schemeClr val="tx1"/>
              </a:solidFill>
            </a:endParaRPr>
          </a:p>
        </p:txBody>
      </p:sp>
    </p:spTree>
    <p:extLst>
      <p:ext uri="{BB962C8B-B14F-4D97-AF65-F5344CB8AC3E}">
        <p14:creationId xmlns:p14="http://schemas.microsoft.com/office/powerpoint/2010/main" val="301704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fontAlgn="base">
              <a:spcAft>
                <a:spcPct val="0"/>
              </a:spcAft>
            </a:pPr>
            <a:r>
              <a:rPr lang="en-US" altLang="zh-CN" sz="3600" dirty="0">
                <a:solidFill>
                  <a:schemeClr val="bg1"/>
                </a:solidFill>
                <a:latin typeface="Calibri" pitchFamily="34" charset="0"/>
              </a:rPr>
              <a:t>Demo</a:t>
            </a:r>
          </a:p>
        </p:txBody>
      </p:sp>
    </p:spTree>
    <p:extLst>
      <p:ext uri="{BB962C8B-B14F-4D97-AF65-F5344CB8AC3E}">
        <p14:creationId xmlns:p14="http://schemas.microsoft.com/office/powerpoint/2010/main" val="1280914477"/>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bwMode="auto">
          <a:prstGeom prst="rect">
            <a:avLst/>
          </a:prstGeom>
          <a:noFill/>
          <a:ln>
            <a:miter lim="800000"/>
            <a:headEnd/>
            <a:tailEnd/>
          </a:ln>
        </p:spPr>
        <p:txBody>
          <a:bodyPr/>
          <a:lstStyle/>
          <a:p>
            <a:pPr algn="l" eaLnBrk="1" hangingPunct="1">
              <a:lnSpc>
                <a:spcPts val="3300"/>
              </a:lnSpc>
            </a:pPr>
            <a:r>
              <a:rPr lang="en-US" altLang="zh-CN" sz="3600" dirty="0">
                <a:solidFill>
                  <a:srgbClr val="000000"/>
                </a:solidFill>
              </a:rPr>
              <a:t>Q&amp;A</a:t>
            </a:r>
          </a:p>
        </p:txBody>
      </p:sp>
      <p:sp>
        <p:nvSpPr>
          <p:cNvPr id="22530" name="Rectangle 3"/>
          <p:cNvSpPr>
            <a:spLocks noChangeArrowheads="1"/>
          </p:cNvSpPr>
          <p:nvPr/>
        </p:nvSpPr>
        <p:spPr bwMode="auto">
          <a:xfrm>
            <a:off x="1206500" y="2833688"/>
            <a:ext cx="6026150" cy="641350"/>
          </a:xfrm>
          <a:prstGeom prst="rect">
            <a:avLst/>
          </a:prstGeom>
          <a:noFill/>
          <a:ln w="9525">
            <a:noFill/>
            <a:miter lim="800000"/>
            <a:headEnd/>
            <a:tailEnd/>
          </a:ln>
        </p:spPr>
        <p:txBody>
          <a:bodyPr>
            <a:spAutoFit/>
          </a:bodyPr>
          <a:lstStyle/>
          <a:p>
            <a:pPr lvl="1" algn="ctr"/>
            <a:r>
              <a:rPr lang="en-US" altLang="zh-CN" sz="3600">
                <a:latin typeface="Arial" charset="0"/>
              </a:rPr>
              <a:t>Thank you!</a:t>
            </a: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8"/>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fontAlgn="base">
              <a:spcAft>
                <a:spcPct val="0"/>
              </a:spcAft>
            </a:pPr>
            <a:r>
              <a:rPr lang="en-US" altLang="zh-CN" b="1" dirty="0">
                <a:solidFill>
                  <a:schemeClr val="tx1"/>
                </a:solidFill>
              </a:rPr>
              <a:t>Agenda</a:t>
            </a:r>
            <a:endParaRPr lang="en-US" altLang="zh-CN" sz="2000" b="1" dirty="0">
              <a:solidFill>
                <a:schemeClr val="tx1"/>
              </a:solidFill>
            </a:endParaRPr>
          </a:p>
        </p:txBody>
      </p:sp>
      <p:sp>
        <p:nvSpPr>
          <p:cNvPr id="8194" name="Text Placeholder 19"/>
          <p:cNvSpPr>
            <a:spLocks noGrp="1"/>
          </p:cNvSpPr>
          <p:nvPr>
            <p:ph type="body" sz="quarter" idx="10"/>
          </p:nvPr>
        </p:nvSpPr>
        <p:spPr bwMode="auto">
          <a:noFill/>
          <a:ln>
            <a:miter lim="800000"/>
            <a:headEnd/>
            <a:tailEnd/>
          </a:ln>
        </p:spPr>
        <p:txBody>
          <a:bodyPr vert="horz" wrap="square" lIns="91440" tIns="45720" rIns="91440" bIns="45720" numCol="1" anchor="t" anchorCtr="0" compatLnSpc="1">
            <a:prstTxWarp prst="textNoShape">
              <a:avLst/>
            </a:prstTxWarp>
            <a:normAutofit/>
          </a:bodyPr>
          <a:lstStyle/>
          <a:p>
            <a:pPr>
              <a:lnSpc>
                <a:spcPct val="80000"/>
              </a:lnSpc>
              <a:spcBef>
                <a:spcPct val="20000"/>
              </a:spcBef>
              <a:buClrTx/>
            </a:pPr>
            <a:r>
              <a:rPr lang="en-US" altLang="zh-CN" dirty="0">
                <a:solidFill>
                  <a:schemeClr val="tx1"/>
                </a:solidFill>
              </a:rPr>
              <a:t>Docker Overview</a:t>
            </a:r>
          </a:p>
          <a:p>
            <a:pPr>
              <a:lnSpc>
                <a:spcPct val="80000"/>
              </a:lnSpc>
              <a:spcBef>
                <a:spcPct val="20000"/>
              </a:spcBef>
              <a:buClrTx/>
            </a:pPr>
            <a:r>
              <a:rPr lang="en-US" altLang="zh-CN" dirty="0">
                <a:solidFill>
                  <a:schemeClr val="tx1"/>
                </a:solidFill>
              </a:rPr>
              <a:t>Docker hub</a:t>
            </a:r>
          </a:p>
          <a:p>
            <a:pPr>
              <a:lnSpc>
                <a:spcPct val="80000"/>
              </a:lnSpc>
              <a:spcBef>
                <a:spcPct val="20000"/>
              </a:spcBef>
              <a:buClrTx/>
            </a:pPr>
            <a:r>
              <a:rPr lang="en-US" altLang="zh-CN" dirty="0">
                <a:solidFill>
                  <a:schemeClr val="tx1"/>
                </a:solidFill>
              </a:rPr>
              <a:t>Docker </a:t>
            </a:r>
            <a:r>
              <a:rPr lang="en-US" altLang="zh-CN">
                <a:solidFill>
                  <a:schemeClr val="tx1"/>
                </a:solidFill>
              </a:rPr>
              <a:t>usage </a:t>
            </a:r>
          </a:p>
          <a:p>
            <a:pPr>
              <a:lnSpc>
                <a:spcPct val="80000"/>
              </a:lnSpc>
              <a:spcBef>
                <a:spcPct val="20000"/>
              </a:spcBef>
              <a:buClrTx/>
            </a:pPr>
            <a:r>
              <a:rPr lang="en-US" altLang="zh-CN">
                <a:solidFill>
                  <a:schemeClr val="tx1"/>
                </a:solidFill>
              </a:rPr>
              <a:t>CUDA</a:t>
            </a:r>
            <a:endParaRPr lang="en-US" altLang="zh-CN" dirty="0">
              <a:solidFill>
                <a:schemeClr val="tx1"/>
              </a:solidFill>
            </a:endParaRPr>
          </a:p>
          <a:p>
            <a:pPr>
              <a:lnSpc>
                <a:spcPct val="80000"/>
              </a:lnSpc>
              <a:spcBef>
                <a:spcPct val="20000"/>
              </a:spcBef>
              <a:buClrTx/>
            </a:pPr>
            <a:r>
              <a:rPr lang="en-US" altLang="zh-CN" dirty="0">
                <a:solidFill>
                  <a:schemeClr val="tx1"/>
                </a:solidFill>
              </a:rPr>
              <a:t>Demo</a:t>
            </a:r>
          </a:p>
          <a:p>
            <a:pPr>
              <a:lnSpc>
                <a:spcPct val="80000"/>
              </a:lnSpc>
              <a:spcBef>
                <a:spcPct val="20000"/>
              </a:spcBef>
              <a:buClrTx/>
            </a:pPr>
            <a:r>
              <a:rPr lang="en-US" altLang="zh-CN" dirty="0">
                <a:solidFill>
                  <a:schemeClr val="tx1"/>
                </a:solidFill>
              </a:rPr>
              <a:t>Q&amp;A</a:t>
            </a: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fontAlgn="base">
              <a:spcAft>
                <a:spcPct val="0"/>
              </a:spcAft>
            </a:pPr>
            <a:r>
              <a:rPr lang="en-US" altLang="zh-CN" sz="4400" dirty="0">
                <a:solidFill>
                  <a:schemeClr val="tx1"/>
                </a:solidFill>
                <a:latin typeface="Calibri" pitchFamily="34" charset="0"/>
              </a:rPr>
              <a:t>Docker Overview</a:t>
            </a:r>
          </a:p>
        </p:txBody>
      </p:sp>
      <p:sp>
        <p:nvSpPr>
          <p:cNvPr id="9218" name="Text Placeholder 2"/>
          <p:cNvSpPr>
            <a:spLocks noGrp="1"/>
          </p:cNvSpPr>
          <p:nvPr>
            <p:ph type="body" sz="quarter" idx="10"/>
          </p:nvPr>
        </p:nvSpPr>
        <p:spPr bwMode="auto">
          <a:xfrm>
            <a:off x="365125" y="1143000"/>
            <a:ext cx="8348663" cy="5600700"/>
          </a:xfrm>
          <a:noFill/>
          <a:ln>
            <a:miter lim="800000"/>
            <a:headEnd/>
            <a:tailEnd/>
          </a:ln>
        </p:spPr>
        <p:txBody>
          <a:bodyPr vert="horz" wrap="square" lIns="91440" tIns="45720" rIns="91440" bIns="45720" numCol="1" anchor="t" anchorCtr="0" compatLnSpc="1">
            <a:prstTxWarp prst="textNoShape">
              <a:avLst/>
            </a:prstTxWarp>
            <a:normAutofit fontScale="92500" lnSpcReduction="20000"/>
          </a:bodyPr>
          <a:lstStyle/>
          <a:p>
            <a:pPr lvl="0"/>
            <a:r>
              <a:rPr lang="en-US" altLang="zh-CN" sz="2400" b="1" dirty="0">
                <a:solidFill>
                  <a:schemeClr val="tx1"/>
                </a:solidFill>
              </a:rPr>
              <a:t>Basic</a:t>
            </a:r>
            <a:endParaRPr lang="zh-CN" altLang="zh-CN" sz="2400" b="1" dirty="0">
              <a:solidFill>
                <a:schemeClr val="tx1"/>
              </a:solidFill>
            </a:endParaRPr>
          </a:p>
          <a:p>
            <a:pPr lvl="1">
              <a:buFont typeface="Wingdings" pitchFamily="2" charset="2"/>
              <a:buChar char="Ø"/>
            </a:pPr>
            <a:r>
              <a:rPr lang="en-US" sz="1600" dirty="0">
                <a:solidFill>
                  <a:schemeClr val="tx1"/>
                </a:solidFill>
              </a:rPr>
              <a:t>Docker is the world’s leading software container platform. Developers use Docker to eliminate “works on my machine” problems when collaborating on code with co-workers. Operators use Docker to run and manage apps side-by-side in isolated containers to get better compute density. Enterprises use Docker to build agile software delivery pipelines to ship new features faster, more securely and with confidence for both Linux and Windows Server apps</a:t>
            </a:r>
            <a:r>
              <a:rPr lang="en-US" altLang="zh-CN" sz="1600" dirty="0">
                <a:solidFill>
                  <a:schemeClr val="tx1"/>
                </a:solidFill>
              </a:rPr>
              <a:t>.</a:t>
            </a:r>
          </a:p>
          <a:p>
            <a:pPr lvl="1">
              <a:buFont typeface="Wingdings" pitchFamily="2" charset="2"/>
              <a:buChar char="Ø"/>
            </a:pPr>
            <a:r>
              <a:rPr lang="en-US" sz="1600" dirty="0">
                <a:solidFill>
                  <a:schemeClr val="tx1"/>
                </a:solidFill>
              </a:rPr>
              <a:t>Using containers, everything required to make a piece of software run is packaged into isolated containers. Unlike VMs, containers do not bundle a full operating system - only libraries and settings required to make the software work are needed. This makes for efficient, lightweight, self-contained systems and guarantees that software will always run the same, regardless of where it’s deployed</a:t>
            </a:r>
            <a:r>
              <a:rPr lang="en-US" altLang="zh-CN" sz="1600" dirty="0">
                <a:solidFill>
                  <a:schemeClr val="tx1"/>
                </a:solidFill>
              </a:rPr>
              <a:t>. </a:t>
            </a:r>
          </a:p>
          <a:p>
            <a:pPr lvl="1">
              <a:buFont typeface="Wingdings" pitchFamily="2" charset="2"/>
              <a:buChar char="Ø"/>
            </a:pPr>
            <a:r>
              <a:rPr lang="en-US" altLang="zh-CN" sz="1600" dirty="0">
                <a:solidFill>
                  <a:schemeClr val="tx1"/>
                </a:solidFill>
              </a:rPr>
              <a:t>Website: https://www.docker.com/</a:t>
            </a:r>
            <a:endParaRPr lang="zh-CN" altLang="zh-CN" sz="1600" dirty="0">
              <a:solidFill>
                <a:schemeClr val="tx1"/>
              </a:solidFill>
            </a:endParaRPr>
          </a:p>
          <a:p>
            <a:pPr eaLnBrk="1" hangingPunct="1"/>
            <a:endParaRPr lang="en-US" altLang="zh-CN" sz="2400" b="1" dirty="0">
              <a:solidFill>
                <a:schemeClr val="tx1"/>
              </a:solidFill>
            </a:endParaRPr>
          </a:p>
          <a:p>
            <a:pPr eaLnBrk="1" hangingPunct="1"/>
            <a:r>
              <a:rPr lang="en-US" altLang="zh-CN" sz="2400" b="1" dirty="0">
                <a:solidFill>
                  <a:schemeClr val="tx1"/>
                </a:solidFill>
              </a:rPr>
              <a:t>What is a Container</a:t>
            </a:r>
          </a:p>
          <a:p>
            <a:pPr lvl="1">
              <a:buFont typeface="Wingdings" pitchFamily="2" charset="2"/>
              <a:buChar char="Ø"/>
            </a:pPr>
            <a:r>
              <a:rPr lang="en-US" sz="1600" dirty="0">
                <a:solidFill>
                  <a:schemeClr val="tx1"/>
                </a:solidFill>
              </a:rPr>
              <a:t>A container image is a lightweight, stand-alone, executable package of a piece of software that includes everything needed to run it: code, runtime, system tools, system libraries, settings. Available for both Linux and Windows based apps, containerized software will always run the same, regardless of the environment. Containers isolate software from its surroundings, for example differences between development and staging environments and help reduce conflicts between teams running different software on the same infrastructure.</a:t>
            </a:r>
            <a:endParaRPr lang="en-US" altLang="zh-CN" sz="1600" dirty="0">
              <a:solidFill>
                <a:schemeClr val="tx1"/>
              </a:solidFill>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fontAlgn="base">
              <a:spcAft>
                <a:spcPct val="0"/>
              </a:spcAft>
            </a:pPr>
            <a:r>
              <a:rPr lang="en-US" altLang="zh-CN" sz="4400" dirty="0">
                <a:solidFill>
                  <a:schemeClr val="tx1"/>
                </a:solidFill>
                <a:latin typeface="Calibri" pitchFamily="34" charset="0"/>
              </a:rPr>
              <a:t>DOCKER Overview</a:t>
            </a:r>
          </a:p>
        </p:txBody>
      </p:sp>
      <p:sp>
        <p:nvSpPr>
          <p:cNvPr id="9218" name="Text Placeholder 2"/>
          <p:cNvSpPr>
            <a:spLocks noGrp="1"/>
          </p:cNvSpPr>
          <p:nvPr>
            <p:ph type="body" sz="quarter" idx="10"/>
          </p:nvPr>
        </p:nvSpPr>
        <p:spPr bwMode="auto">
          <a:xfrm>
            <a:off x="365125" y="1143000"/>
            <a:ext cx="8348663" cy="514805"/>
          </a:xfrm>
          <a:noFill/>
          <a:ln>
            <a:miter lim="800000"/>
            <a:headEnd/>
            <a:tailEnd/>
          </a:ln>
        </p:spPr>
        <p:txBody>
          <a:bodyPr vert="horz" wrap="square" lIns="91440" tIns="45720" rIns="91440" bIns="45720" numCol="1" anchor="t" anchorCtr="0" compatLnSpc="1">
            <a:prstTxWarp prst="textNoShape">
              <a:avLst/>
            </a:prstTxWarp>
            <a:normAutofit/>
          </a:bodyPr>
          <a:lstStyle/>
          <a:p>
            <a:pPr lvl="0"/>
            <a:r>
              <a:rPr lang="en-US" altLang="zh-CN" b="1" dirty="0">
                <a:solidFill>
                  <a:schemeClr val="bg1"/>
                </a:solidFill>
              </a:rPr>
              <a:t>Comparing Containers and Virtual Machines</a:t>
            </a:r>
          </a:p>
          <a:p>
            <a:pPr marL="0" lvl="0" indent="0">
              <a:buNone/>
            </a:pPr>
            <a:endParaRPr lang="zh-CN" altLang="zh-CN" sz="2400" b="1" dirty="0">
              <a:solidFill>
                <a:schemeClr val="bg1"/>
              </a:solidFill>
            </a:endParaRPr>
          </a:p>
          <a:p>
            <a:pPr marL="0" indent="0" eaLnBrk="1" hangingPunct="1">
              <a:buNone/>
            </a:pPr>
            <a:endParaRPr lang="en-US" altLang="zh-CN" sz="1600" dirty="0">
              <a:solidFill>
                <a:schemeClr val="bg1"/>
              </a:solidFill>
            </a:endParaRPr>
          </a:p>
        </p:txBody>
      </p:sp>
      <p:pic>
        <p:nvPicPr>
          <p:cNvPr id="3" name="Picture 2"/>
          <p:cNvPicPr>
            <a:picLocks noChangeAspect="1"/>
          </p:cNvPicPr>
          <p:nvPr/>
        </p:nvPicPr>
        <p:blipFill>
          <a:blip r:embed="rId3"/>
          <a:stretch>
            <a:fillRect/>
          </a:stretch>
        </p:blipFill>
        <p:spPr>
          <a:xfrm>
            <a:off x="527538" y="1657805"/>
            <a:ext cx="6832234" cy="2489143"/>
          </a:xfrm>
          <a:prstGeom prst="rect">
            <a:avLst/>
          </a:prstGeom>
        </p:spPr>
      </p:pic>
      <p:sp>
        <p:nvSpPr>
          <p:cNvPr id="5" name="TextBox 4"/>
          <p:cNvSpPr txBox="1"/>
          <p:nvPr/>
        </p:nvSpPr>
        <p:spPr>
          <a:xfrm>
            <a:off x="339724" y="4205473"/>
            <a:ext cx="3713529" cy="2557623"/>
          </a:xfrm>
          <a:prstGeom prst="rect">
            <a:avLst/>
          </a:prstGeom>
          <a:noFill/>
        </p:spPr>
        <p:txBody>
          <a:bodyPr wrap="square" rtlCol="0" anchor="ctr">
            <a:spAutoFit/>
          </a:bodyPr>
          <a:lstStyle/>
          <a:p>
            <a:pPr algn="ctr">
              <a:lnSpc>
                <a:spcPct val="90000"/>
              </a:lnSpc>
            </a:pPr>
            <a:r>
              <a:rPr lang="en-US" dirty="0">
                <a:latin typeface="Trebuchet MS" panose="020B0603020202020204" pitchFamily="34" charset="0"/>
              </a:rPr>
              <a:t>Containers</a:t>
            </a:r>
          </a:p>
          <a:p>
            <a:pPr>
              <a:lnSpc>
                <a:spcPct val="90000"/>
              </a:lnSpc>
            </a:pPr>
            <a:r>
              <a:rPr lang="en-US" sz="1600" dirty="0"/>
              <a:t>Containers are an abstraction at the app layer that packages code and dependencies together. Multiple containers can run on the same machine and share the OS kernel with other containers, each running as isolated processes in user space. Containers take up less space than VMs (container images are typically tens of MBs in size), and start almost instantly. </a:t>
            </a:r>
            <a:endParaRPr lang="en-US" sz="1600" dirty="0">
              <a:latin typeface="Trebuchet MS" panose="020B0603020202020204" pitchFamily="34" charset="0"/>
            </a:endParaRPr>
          </a:p>
        </p:txBody>
      </p:sp>
      <p:sp>
        <p:nvSpPr>
          <p:cNvPr id="8" name="TextBox 7"/>
          <p:cNvSpPr txBox="1"/>
          <p:nvPr/>
        </p:nvSpPr>
        <p:spPr>
          <a:xfrm>
            <a:off x="4255229" y="4219561"/>
            <a:ext cx="3449760" cy="2336024"/>
          </a:xfrm>
          <a:prstGeom prst="rect">
            <a:avLst/>
          </a:prstGeom>
          <a:noFill/>
        </p:spPr>
        <p:txBody>
          <a:bodyPr wrap="square" rtlCol="0" anchor="ctr">
            <a:spAutoFit/>
          </a:bodyPr>
          <a:lstStyle/>
          <a:p>
            <a:pPr algn="ctr">
              <a:lnSpc>
                <a:spcPct val="90000"/>
              </a:lnSpc>
            </a:pPr>
            <a:r>
              <a:rPr lang="en-US" dirty="0">
                <a:latin typeface="Trebuchet MS" panose="020B0603020202020204" pitchFamily="34" charset="0"/>
              </a:rPr>
              <a:t>Virtual Machines</a:t>
            </a:r>
          </a:p>
          <a:p>
            <a:pPr>
              <a:lnSpc>
                <a:spcPct val="90000"/>
              </a:lnSpc>
            </a:pPr>
            <a:r>
              <a:rPr lang="en-US" sz="1600" dirty="0"/>
              <a:t>Virtual machines (VMs) are an abstraction of physical hardware turning one server into many servers. The hypervisor allows multiple VMs to run on a single machine. Each VM includes a full copy of an operating system, one or more apps, necessary binaries and libraries - taking up tens of GBs. VMs can also be slow to boot.</a:t>
            </a:r>
            <a:endParaRPr lang="en-US" sz="1600" dirty="0">
              <a:latin typeface="Trebuchet MS" panose="020B0603020202020204" pitchFamily="34" charset="0"/>
            </a:endParaRPr>
          </a:p>
        </p:txBody>
      </p:sp>
    </p:spTree>
    <p:extLst>
      <p:ext uri="{BB962C8B-B14F-4D97-AF65-F5344CB8AC3E}">
        <p14:creationId xmlns:p14="http://schemas.microsoft.com/office/powerpoint/2010/main" val="2062372703"/>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fontAlgn="base">
              <a:spcAft>
                <a:spcPct val="0"/>
              </a:spcAft>
            </a:pPr>
            <a:r>
              <a:rPr lang="en-US" altLang="zh-CN" sz="4400" dirty="0">
                <a:solidFill>
                  <a:schemeClr val="tx1"/>
                </a:solidFill>
                <a:latin typeface="Calibri" pitchFamily="34" charset="0"/>
              </a:rPr>
              <a:t>Docker hub</a:t>
            </a:r>
          </a:p>
        </p:txBody>
      </p:sp>
      <p:sp>
        <p:nvSpPr>
          <p:cNvPr id="9218" name="Text Placeholder 2"/>
          <p:cNvSpPr>
            <a:spLocks noGrp="1"/>
          </p:cNvSpPr>
          <p:nvPr>
            <p:ph type="body" sz="quarter" idx="10"/>
          </p:nvPr>
        </p:nvSpPr>
        <p:spPr bwMode="auto">
          <a:xfrm>
            <a:off x="365125" y="1143000"/>
            <a:ext cx="8348663" cy="5600700"/>
          </a:xfrm>
          <a:noFill/>
          <a:ln>
            <a:miter lim="800000"/>
            <a:headEnd/>
            <a:tailEnd/>
          </a:ln>
        </p:spPr>
        <p:txBody>
          <a:bodyPr vert="horz" wrap="square" lIns="91440" tIns="45720" rIns="91440" bIns="45720" numCol="1" anchor="t" anchorCtr="0" compatLnSpc="1">
            <a:prstTxWarp prst="textNoShape">
              <a:avLst/>
            </a:prstTxWarp>
            <a:normAutofit/>
          </a:bodyPr>
          <a:lstStyle/>
          <a:p>
            <a:pPr lvl="0"/>
            <a:r>
              <a:rPr lang="en-US" altLang="zh-CN" sz="2400" b="1" dirty="0">
                <a:solidFill>
                  <a:schemeClr val="tx1"/>
                </a:solidFill>
              </a:rPr>
              <a:t>Basic</a:t>
            </a:r>
            <a:endParaRPr lang="zh-CN" altLang="zh-CN" sz="2400" b="1" dirty="0">
              <a:solidFill>
                <a:schemeClr val="tx1"/>
              </a:solidFill>
            </a:endParaRPr>
          </a:p>
          <a:p>
            <a:pPr lvl="1">
              <a:buFont typeface="Wingdings" pitchFamily="2" charset="2"/>
              <a:buChar char="Ø"/>
            </a:pPr>
            <a:r>
              <a:rPr lang="en-US" sz="1600" dirty="0">
                <a:solidFill>
                  <a:schemeClr val="tx1"/>
                </a:solidFill>
                <a:hlinkClick r:id="rId3"/>
              </a:rPr>
              <a:t>Docker Hub</a:t>
            </a:r>
            <a:r>
              <a:rPr lang="en-US" sz="1600" dirty="0">
                <a:solidFill>
                  <a:schemeClr val="tx1"/>
                </a:solidFill>
              </a:rPr>
              <a:t> is a cloud-based registry service which allows you to link to code repositories, build your images and test them, stores manually pushed images, and links to </a:t>
            </a:r>
            <a:r>
              <a:rPr lang="en-US" sz="1600" dirty="0">
                <a:solidFill>
                  <a:schemeClr val="tx1"/>
                </a:solidFill>
                <a:hlinkClick r:id="rId4"/>
              </a:rPr>
              <a:t>Docker Cloud</a:t>
            </a:r>
            <a:r>
              <a:rPr lang="en-US" sz="1600" dirty="0">
                <a:solidFill>
                  <a:schemeClr val="tx1"/>
                </a:solidFill>
              </a:rPr>
              <a:t> so you can deploy images to your hosts. It provides a centralized resource for container image discovery, distribution and change management, </a:t>
            </a:r>
            <a:r>
              <a:rPr lang="en-US" sz="1600" dirty="0">
                <a:solidFill>
                  <a:schemeClr val="tx1"/>
                </a:solidFill>
                <a:hlinkClick r:id="rId5"/>
              </a:rPr>
              <a:t>user and team collaboration</a:t>
            </a:r>
            <a:r>
              <a:rPr lang="en-US" sz="1600" dirty="0">
                <a:solidFill>
                  <a:schemeClr val="tx1"/>
                </a:solidFill>
              </a:rPr>
              <a:t>, and workflow automation throughout the development pipeline.</a:t>
            </a:r>
            <a:endParaRPr lang="en-US" altLang="zh-CN" sz="2400" b="1" dirty="0">
              <a:solidFill>
                <a:schemeClr val="tx1"/>
              </a:solidFill>
            </a:endParaRPr>
          </a:p>
          <a:p>
            <a:pPr eaLnBrk="1" hangingPunct="1"/>
            <a:r>
              <a:rPr lang="en-US" altLang="zh-CN" b="1" dirty="0">
                <a:solidFill>
                  <a:schemeClr val="tx1"/>
                </a:solidFill>
              </a:rPr>
              <a:t>Key features of Docker hub</a:t>
            </a:r>
            <a:endParaRPr lang="en-US" altLang="zh-CN" sz="2400" b="1" dirty="0">
              <a:solidFill>
                <a:schemeClr val="tx1"/>
              </a:solidFill>
            </a:endParaRPr>
          </a:p>
          <a:p>
            <a:pPr lvl="1">
              <a:buFont typeface="Wingdings" pitchFamily="2" charset="2"/>
              <a:buChar char="Ø"/>
            </a:pPr>
            <a:r>
              <a:rPr lang="en-US" sz="1500" dirty="0">
                <a:solidFill>
                  <a:schemeClr val="tx1"/>
                </a:solidFill>
                <a:hlinkClick r:id="rId6"/>
              </a:rPr>
              <a:t>Image Repositories</a:t>
            </a:r>
            <a:r>
              <a:rPr lang="en-US" sz="1500" dirty="0">
                <a:solidFill>
                  <a:schemeClr val="tx1"/>
                </a:solidFill>
              </a:rPr>
              <a:t>: Find and pull images from community and official libraries, and manage, push to, and pull from private image libraries to which you have access.</a:t>
            </a:r>
          </a:p>
          <a:p>
            <a:pPr lvl="1">
              <a:buFont typeface="Wingdings" pitchFamily="2" charset="2"/>
              <a:buChar char="Ø"/>
            </a:pPr>
            <a:r>
              <a:rPr lang="en-US" sz="1500" dirty="0">
                <a:solidFill>
                  <a:schemeClr val="tx1"/>
                </a:solidFill>
                <a:hlinkClick r:id="rId7"/>
              </a:rPr>
              <a:t>Automated Builds</a:t>
            </a:r>
            <a:r>
              <a:rPr lang="en-US" sz="1500" dirty="0">
                <a:solidFill>
                  <a:schemeClr val="tx1"/>
                </a:solidFill>
              </a:rPr>
              <a:t>: Automatically create new images when you make changes to a source code repository.</a:t>
            </a:r>
          </a:p>
          <a:p>
            <a:pPr lvl="1">
              <a:buFont typeface="Wingdings" pitchFamily="2" charset="2"/>
              <a:buChar char="Ø"/>
            </a:pPr>
            <a:r>
              <a:rPr lang="en-US" sz="1500" dirty="0" err="1">
                <a:solidFill>
                  <a:schemeClr val="tx1"/>
                </a:solidFill>
                <a:hlinkClick r:id="rId8"/>
              </a:rPr>
              <a:t>Webhooks</a:t>
            </a:r>
            <a:r>
              <a:rPr lang="en-US" sz="1500" dirty="0">
                <a:solidFill>
                  <a:schemeClr val="tx1"/>
                </a:solidFill>
              </a:rPr>
              <a:t>: A feature of Automated Builds, </a:t>
            </a:r>
            <a:r>
              <a:rPr lang="en-US" sz="1500" dirty="0" err="1">
                <a:solidFill>
                  <a:schemeClr val="tx1"/>
                </a:solidFill>
              </a:rPr>
              <a:t>Webhooks</a:t>
            </a:r>
            <a:r>
              <a:rPr lang="en-US" sz="1500" dirty="0">
                <a:solidFill>
                  <a:schemeClr val="tx1"/>
                </a:solidFill>
              </a:rPr>
              <a:t> let you trigger actions after a successful push to a repository.</a:t>
            </a:r>
          </a:p>
          <a:p>
            <a:pPr lvl="1">
              <a:buFont typeface="Wingdings" pitchFamily="2" charset="2"/>
              <a:buChar char="Ø"/>
            </a:pPr>
            <a:r>
              <a:rPr lang="en-US" sz="1500" dirty="0">
                <a:solidFill>
                  <a:schemeClr val="tx1"/>
                </a:solidFill>
                <a:hlinkClick r:id="rId5"/>
              </a:rPr>
              <a:t>Organizations</a:t>
            </a:r>
            <a:r>
              <a:rPr lang="en-US" sz="1500" dirty="0">
                <a:solidFill>
                  <a:schemeClr val="tx1"/>
                </a:solidFill>
              </a:rPr>
              <a:t>: Create work groups to manage access to image repositories.</a:t>
            </a:r>
          </a:p>
          <a:p>
            <a:pPr lvl="1">
              <a:buFont typeface="Wingdings" pitchFamily="2" charset="2"/>
              <a:buChar char="Ø"/>
            </a:pPr>
            <a:r>
              <a:rPr lang="en-US" sz="1500" dirty="0">
                <a:solidFill>
                  <a:schemeClr val="tx1"/>
                </a:solidFill>
              </a:rPr>
              <a:t>GitHub and Bitbucket Integration: Add the Hub and your Docker Images to your current workflows.</a:t>
            </a:r>
            <a:endParaRPr lang="en-US" altLang="zh-CN" sz="1600" dirty="0">
              <a:solidFill>
                <a:schemeClr val="tx1"/>
              </a:solidFill>
            </a:endParaRPr>
          </a:p>
        </p:txBody>
      </p:sp>
    </p:spTree>
    <p:extLst>
      <p:ext uri="{BB962C8B-B14F-4D97-AF65-F5344CB8AC3E}">
        <p14:creationId xmlns:p14="http://schemas.microsoft.com/office/powerpoint/2010/main" val="407951738"/>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a:solidFill>
                  <a:schemeClr val="tx1"/>
                </a:solidFill>
                <a:latin typeface="Calibri" pitchFamily="34" charset="0"/>
              </a:rPr>
              <a:t>Docker usage (local)</a:t>
            </a:r>
            <a:endParaRPr lang="zh-CN" altLang="en-US" sz="3600" dirty="0">
              <a:solidFill>
                <a:schemeClr val="tx1"/>
              </a:solidFill>
              <a:latin typeface="Calibri" pitchFamily="34" charset="0"/>
            </a:endParaRPr>
          </a:p>
        </p:txBody>
      </p:sp>
      <p:sp>
        <p:nvSpPr>
          <p:cNvPr id="3" name="Text Placeholder 2"/>
          <p:cNvSpPr>
            <a:spLocks noGrp="1"/>
          </p:cNvSpPr>
          <p:nvPr>
            <p:ph type="body" sz="quarter" idx="10"/>
          </p:nvPr>
        </p:nvSpPr>
        <p:spPr>
          <a:xfrm>
            <a:off x="365760" y="1142999"/>
            <a:ext cx="8348472" cy="5613401"/>
          </a:xfrm>
        </p:spPr>
        <p:txBody>
          <a:bodyPr>
            <a:normAutofit/>
          </a:bodyPr>
          <a:lstStyle/>
          <a:p>
            <a:r>
              <a:rPr lang="en-US" altLang="zh-CN" dirty="0">
                <a:solidFill>
                  <a:schemeClr val="tx1"/>
                </a:solidFill>
              </a:rPr>
              <a:t>Install Docker</a:t>
            </a:r>
          </a:p>
          <a:p>
            <a:pPr marL="0" indent="0">
              <a:buNone/>
            </a:pPr>
            <a:r>
              <a:rPr lang="en-US" altLang="zh-CN" sz="1600" dirty="0">
                <a:solidFill>
                  <a:schemeClr val="tx1"/>
                </a:solidFill>
              </a:rPr>
              <a:t>	https://docs.docker.com/engine/installation/linux/docker-ce/ubuntu/</a:t>
            </a:r>
          </a:p>
          <a:p>
            <a:r>
              <a:rPr lang="en-US" altLang="zh-CN" sz="2400" dirty="0">
                <a:solidFill>
                  <a:schemeClr val="tx1"/>
                </a:solidFill>
              </a:rPr>
              <a:t>Configure your Docker </a:t>
            </a:r>
            <a:r>
              <a:rPr lang="en-US" altLang="zh-CN" dirty="0">
                <a:solidFill>
                  <a:schemeClr val="tx1"/>
                </a:solidFill>
              </a:rPr>
              <a:t>environment (Ubuntu 14.04)</a:t>
            </a:r>
            <a:endParaRPr lang="en-US" altLang="zh-CN" sz="2400" dirty="0">
              <a:solidFill>
                <a:schemeClr val="tx1"/>
              </a:solidFill>
            </a:endParaRPr>
          </a:p>
          <a:p>
            <a:pPr marL="0" indent="0">
              <a:buNone/>
            </a:pPr>
            <a:r>
              <a:rPr lang="en-US" altLang="zh-CN" sz="1600" dirty="0">
                <a:solidFill>
                  <a:schemeClr val="tx1"/>
                </a:solidFill>
              </a:rPr>
              <a:t>	</a:t>
            </a:r>
            <a:r>
              <a:rPr lang="en-US" altLang="zh-CN" sz="1600" dirty="0" err="1">
                <a:solidFill>
                  <a:schemeClr val="tx1"/>
                </a:solidFill>
              </a:rPr>
              <a:t>sudo</a:t>
            </a:r>
            <a:r>
              <a:rPr lang="en-US" altLang="zh-CN" sz="1600" dirty="0">
                <a:solidFill>
                  <a:schemeClr val="tx1"/>
                </a:solidFill>
              </a:rPr>
              <a:t> service </a:t>
            </a:r>
            <a:r>
              <a:rPr lang="en-US" altLang="zh-CN" sz="1600" dirty="0" err="1">
                <a:solidFill>
                  <a:schemeClr val="tx1"/>
                </a:solidFill>
              </a:rPr>
              <a:t>docker</a:t>
            </a:r>
            <a:r>
              <a:rPr lang="en-US" altLang="zh-CN" sz="1600" dirty="0">
                <a:solidFill>
                  <a:schemeClr val="tx1"/>
                </a:solidFill>
              </a:rPr>
              <a:t> stop</a:t>
            </a:r>
          </a:p>
          <a:p>
            <a:pPr marL="0" indent="0">
              <a:buNone/>
            </a:pPr>
            <a:r>
              <a:rPr lang="en-US" altLang="zh-CN" dirty="0">
                <a:solidFill>
                  <a:schemeClr val="tx1"/>
                </a:solidFill>
              </a:rPr>
              <a:t>	</a:t>
            </a:r>
            <a:r>
              <a:rPr lang="en-US" altLang="zh-CN" sz="1600" dirty="0" err="1">
                <a:solidFill>
                  <a:schemeClr val="tx1"/>
                </a:solidFill>
              </a:rPr>
              <a:t>sudo</a:t>
            </a:r>
            <a:r>
              <a:rPr lang="en-US" altLang="zh-CN" sz="1600" dirty="0">
                <a:solidFill>
                  <a:schemeClr val="tx1"/>
                </a:solidFill>
              </a:rPr>
              <a:t> vi /</a:t>
            </a:r>
            <a:r>
              <a:rPr lang="en-US" altLang="zh-CN" sz="1600" dirty="0" err="1">
                <a:solidFill>
                  <a:schemeClr val="tx1"/>
                </a:solidFill>
              </a:rPr>
              <a:t>etc</a:t>
            </a:r>
            <a:r>
              <a:rPr lang="en-US" altLang="zh-CN" sz="1600" dirty="0">
                <a:solidFill>
                  <a:schemeClr val="tx1"/>
                </a:solidFill>
              </a:rPr>
              <a:t>/default/</a:t>
            </a:r>
            <a:r>
              <a:rPr lang="en-US" altLang="zh-CN" sz="1600" dirty="0" err="1">
                <a:solidFill>
                  <a:schemeClr val="tx1"/>
                </a:solidFill>
              </a:rPr>
              <a:t>docker</a:t>
            </a:r>
            <a:endParaRPr lang="en-US" altLang="zh-CN" sz="1600" dirty="0">
              <a:solidFill>
                <a:schemeClr val="tx1"/>
              </a:solidFill>
            </a:endParaRPr>
          </a:p>
          <a:p>
            <a:pPr marL="0" indent="0">
              <a:buNone/>
            </a:pPr>
            <a:r>
              <a:rPr lang="en-US" altLang="zh-CN" sz="1600" dirty="0">
                <a:solidFill>
                  <a:schemeClr val="tx1"/>
                </a:solidFill>
              </a:rPr>
              <a:t>	Edit DOCKER_OPTS</a:t>
            </a:r>
          </a:p>
          <a:p>
            <a:pPr marL="0" indent="0">
              <a:buNone/>
            </a:pPr>
            <a:r>
              <a:rPr lang="en-US" altLang="zh-CN" sz="1600" dirty="0">
                <a:solidFill>
                  <a:schemeClr val="tx1"/>
                </a:solidFill>
              </a:rPr>
              <a:t>	</a:t>
            </a:r>
            <a:r>
              <a:rPr lang="en-US" altLang="zh-CN" sz="1600" i="1" dirty="0">
                <a:solidFill>
                  <a:schemeClr val="tx1"/>
                </a:solidFill>
              </a:rPr>
              <a:t>(DOCKER_OPTS="--</a:t>
            </a:r>
            <a:r>
              <a:rPr lang="en-US" altLang="zh-CN" sz="1600" i="1" dirty="0" err="1">
                <a:solidFill>
                  <a:schemeClr val="tx1"/>
                </a:solidFill>
              </a:rPr>
              <a:t>dns</a:t>
            </a:r>
            <a:r>
              <a:rPr lang="en-US" altLang="zh-CN" sz="1600" i="1" dirty="0">
                <a:solidFill>
                  <a:schemeClr val="tx1"/>
                </a:solidFill>
              </a:rPr>
              <a:t> 10.19.185.252 --</a:t>
            </a:r>
            <a:r>
              <a:rPr lang="en-US" altLang="zh-CN" sz="1600" i="1" dirty="0" err="1">
                <a:solidFill>
                  <a:schemeClr val="tx1"/>
                </a:solidFill>
              </a:rPr>
              <a:t>dns</a:t>
            </a:r>
            <a:r>
              <a:rPr lang="en-US" altLang="zh-CN" sz="1600" i="1" dirty="0">
                <a:solidFill>
                  <a:schemeClr val="tx1"/>
                </a:solidFill>
              </a:rPr>
              <a:t> 10.19.185.253 --</a:t>
            </a:r>
            <a:r>
              <a:rPr lang="en-US" altLang="zh-CN" sz="1600" i="1" dirty="0" err="1">
                <a:solidFill>
                  <a:schemeClr val="tx1"/>
                </a:solidFill>
              </a:rPr>
              <a:t>bip</a:t>
            </a:r>
            <a:r>
              <a:rPr lang="en-US" altLang="zh-CN" sz="1600" i="1" dirty="0">
                <a:solidFill>
                  <a:schemeClr val="tx1"/>
                </a:solidFill>
              </a:rPr>
              <a:t>=192.168.0.1/16 --fixed-</a:t>
            </a:r>
            <a:r>
              <a:rPr lang="en-US" altLang="zh-CN" sz="1600" i="1" dirty="0" err="1">
                <a:solidFill>
                  <a:schemeClr val="tx1"/>
                </a:solidFill>
              </a:rPr>
              <a:t>cidr</a:t>
            </a:r>
            <a:r>
              <a:rPr lang="en-US" altLang="zh-CN" sz="1600" i="1" dirty="0">
                <a:solidFill>
                  <a:schemeClr val="tx1"/>
                </a:solidFill>
              </a:rPr>
              <a:t>=192.168.1.0/24)</a:t>
            </a:r>
          </a:p>
          <a:p>
            <a:pPr marL="0" indent="0">
              <a:buNone/>
            </a:pPr>
            <a:r>
              <a:rPr lang="en-US" altLang="zh-CN" sz="1600" i="1" dirty="0">
                <a:solidFill>
                  <a:schemeClr val="tx1"/>
                </a:solidFill>
              </a:rPr>
              <a:t>	</a:t>
            </a:r>
            <a:r>
              <a:rPr lang="en-US" altLang="zh-CN" sz="1600" i="1" dirty="0" err="1">
                <a:solidFill>
                  <a:schemeClr val="tx1"/>
                </a:solidFill>
              </a:rPr>
              <a:t>sudo</a:t>
            </a:r>
            <a:r>
              <a:rPr lang="en-US" altLang="zh-CN" sz="1600" i="1" dirty="0">
                <a:solidFill>
                  <a:schemeClr val="tx1"/>
                </a:solidFill>
              </a:rPr>
              <a:t> service </a:t>
            </a:r>
            <a:r>
              <a:rPr lang="en-US" altLang="zh-CN" sz="1600" i="1" dirty="0" err="1">
                <a:solidFill>
                  <a:schemeClr val="tx1"/>
                </a:solidFill>
              </a:rPr>
              <a:t>docker</a:t>
            </a:r>
            <a:r>
              <a:rPr lang="en-US" altLang="zh-CN" sz="1600" i="1" dirty="0">
                <a:solidFill>
                  <a:schemeClr val="tx1"/>
                </a:solidFill>
              </a:rPr>
              <a:t> start</a:t>
            </a:r>
          </a:p>
        </p:txBody>
      </p:sp>
    </p:spTree>
    <p:extLst>
      <p:ext uri="{BB962C8B-B14F-4D97-AF65-F5344CB8AC3E}">
        <p14:creationId xmlns:p14="http://schemas.microsoft.com/office/powerpoint/2010/main" val="2510988163"/>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dirty="0">
                <a:solidFill>
                  <a:schemeClr val="bg1"/>
                </a:solidFill>
                <a:latin typeface="Calibri" pitchFamily="34" charset="0"/>
              </a:rPr>
              <a:t>Docker usage (repository)</a:t>
            </a:r>
            <a:endParaRPr lang="zh-CN" altLang="en-US" sz="3600" dirty="0">
              <a:solidFill>
                <a:schemeClr val="bg1"/>
              </a:solidFill>
              <a:latin typeface="Calibri" pitchFamily="34" charset="0"/>
            </a:endParaRPr>
          </a:p>
        </p:txBody>
      </p:sp>
      <p:sp>
        <p:nvSpPr>
          <p:cNvPr id="3" name="Text Placeholder 2"/>
          <p:cNvSpPr>
            <a:spLocks noGrp="1"/>
          </p:cNvSpPr>
          <p:nvPr>
            <p:ph type="body" sz="quarter" idx="10"/>
          </p:nvPr>
        </p:nvSpPr>
        <p:spPr>
          <a:xfrm>
            <a:off x="365760" y="1142999"/>
            <a:ext cx="8348472" cy="4991101"/>
          </a:xfrm>
        </p:spPr>
        <p:txBody>
          <a:bodyPr>
            <a:normAutofit/>
          </a:bodyPr>
          <a:lstStyle/>
          <a:p>
            <a:r>
              <a:rPr lang="en-US" altLang="zh-CN" dirty="0">
                <a:solidFill>
                  <a:schemeClr val="tx1"/>
                </a:solidFill>
              </a:rPr>
              <a:t>Pull/Push images from repository</a:t>
            </a:r>
            <a:endParaRPr lang="en-US" altLang="zh-CN" sz="3600" dirty="0">
              <a:solidFill>
                <a:schemeClr val="tx1"/>
              </a:solidFill>
            </a:endParaRPr>
          </a:p>
          <a:p>
            <a:pPr marL="0" indent="0">
              <a:buNone/>
            </a:pPr>
            <a:r>
              <a:rPr lang="en-US" altLang="zh-CN" sz="1600" i="1" dirty="0">
                <a:solidFill>
                  <a:schemeClr val="tx1"/>
                </a:solidFill>
              </a:rPr>
              <a:t>	Login </a:t>
            </a:r>
            <a:r>
              <a:rPr lang="en-US" altLang="zh-CN" sz="1600" i="1" dirty="0" err="1">
                <a:solidFill>
                  <a:schemeClr val="tx1"/>
                </a:solidFill>
              </a:rPr>
              <a:t>docker</a:t>
            </a:r>
            <a:r>
              <a:rPr lang="en-US" altLang="zh-CN" sz="1600" i="1" dirty="0">
                <a:solidFill>
                  <a:schemeClr val="tx1"/>
                </a:solidFill>
              </a:rPr>
              <a:t> repository (</a:t>
            </a:r>
            <a:r>
              <a:rPr lang="en-US" altLang="zh-CN" sz="1600" i="1" dirty="0" err="1">
                <a:solidFill>
                  <a:schemeClr val="tx1"/>
                </a:solidFill>
              </a:rPr>
              <a:t>docker</a:t>
            </a:r>
            <a:r>
              <a:rPr lang="en-US" altLang="zh-CN" sz="1600" i="1" dirty="0">
                <a:solidFill>
                  <a:schemeClr val="tx1"/>
                </a:solidFill>
              </a:rPr>
              <a:t> login)</a:t>
            </a:r>
          </a:p>
          <a:p>
            <a:pPr marL="0" indent="0">
              <a:buNone/>
            </a:pPr>
            <a:r>
              <a:rPr lang="en-US" altLang="zh-CN" sz="1600" i="1" dirty="0">
                <a:solidFill>
                  <a:schemeClr val="tx1"/>
                </a:solidFill>
              </a:rPr>
              <a:t>		default is connected to </a:t>
            </a:r>
            <a:r>
              <a:rPr lang="en-US" altLang="zh-CN" sz="1600" i="1" dirty="0" err="1">
                <a:solidFill>
                  <a:schemeClr val="tx1"/>
                </a:solidFill>
              </a:rPr>
              <a:t>docker</a:t>
            </a:r>
            <a:r>
              <a:rPr lang="en-US" altLang="zh-CN" sz="1600" i="1" dirty="0">
                <a:solidFill>
                  <a:schemeClr val="tx1"/>
                </a:solidFill>
              </a:rPr>
              <a:t> hub</a:t>
            </a:r>
          </a:p>
          <a:p>
            <a:pPr marL="0" indent="0">
              <a:buNone/>
            </a:pPr>
            <a:r>
              <a:rPr lang="en-US" altLang="zh-CN" sz="1600" i="1" dirty="0">
                <a:solidFill>
                  <a:schemeClr val="tx1"/>
                </a:solidFill>
              </a:rPr>
              <a:t>	</a:t>
            </a:r>
            <a:r>
              <a:rPr lang="en-US" altLang="zh-CN" sz="1600" i="1" dirty="0" err="1">
                <a:solidFill>
                  <a:schemeClr val="tx1"/>
                </a:solidFill>
              </a:rPr>
              <a:t>docker</a:t>
            </a:r>
            <a:r>
              <a:rPr lang="en-US" altLang="zh-CN" sz="1600" i="1" dirty="0">
                <a:solidFill>
                  <a:schemeClr val="tx1"/>
                </a:solidFill>
              </a:rPr>
              <a:t> search (Search the Docker Hub for images)</a:t>
            </a:r>
          </a:p>
          <a:p>
            <a:pPr marL="0" indent="0">
              <a:buNone/>
            </a:pPr>
            <a:r>
              <a:rPr lang="en-US" altLang="zh-CN" sz="1600" i="1" dirty="0">
                <a:solidFill>
                  <a:schemeClr val="tx1"/>
                </a:solidFill>
              </a:rPr>
              <a:t>	Manage images (</a:t>
            </a:r>
            <a:r>
              <a:rPr lang="en-US" altLang="zh-CN" sz="1600" i="1" dirty="0" err="1">
                <a:solidFill>
                  <a:schemeClr val="tx1"/>
                </a:solidFill>
              </a:rPr>
              <a:t>docker</a:t>
            </a:r>
            <a:r>
              <a:rPr lang="en-US" altLang="zh-CN" sz="1600" i="1" dirty="0">
                <a:solidFill>
                  <a:schemeClr val="tx1"/>
                </a:solidFill>
              </a:rPr>
              <a:t> image &lt;command&gt;) </a:t>
            </a:r>
          </a:p>
          <a:p>
            <a:pPr marL="0" indent="0">
              <a:buNone/>
            </a:pPr>
            <a:r>
              <a:rPr lang="en-US" altLang="zh-CN" sz="1600" i="1" dirty="0">
                <a:solidFill>
                  <a:schemeClr val="tx1"/>
                </a:solidFill>
              </a:rPr>
              <a:t>		pull (Pull an image or a repository from a registry)</a:t>
            </a:r>
          </a:p>
          <a:p>
            <a:pPr marL="0" indent="0">
              <a:buNone/>
            </a:pPr>
            <a:r>
              <a:rPr lang="en-US" altLang="zh-CN" sz="1600" i="1" dirty="0">
                <a:solidFill>
                  <a:schemeClr val="tx1"/>
                </a:solidFill>
              </a:rPr>
              <a:t>		push (Push an image or a repository to a registry)</a:t>
            </a:r>
          </a:p>
          <a:p>
            <a:pPr marL="0" indent="0">
              <a:buNone/>
            </a:pPr>
            <a:endParaRPr lang="en-US" altLang="zh-CN" sz="1600" i="1" dirty="0">
              <a:solidFill>
                <a:schemeClr val="tx1"/>
              </a:solidFill>
            </a:endParaRPr>
          </a:p>
        </p:txBody>
      </p:sp>
    </p:spTree>
    <p:extLst>
      <p:ext uri="{BB962C8B-B14F-4D97-AF65-F5344CB8AC3E}">
        <p14:creationId xmlns:p14="http://schemas.microsoft.com/office/powerpoint/2010/main" val="2799802101"/>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90" y="216806"/>
            <a:ext cx="8313420" cy="1027974"/>
          </a:xfrm>
        </p:spPr>
        <p:txBody>
          <a:bodyPr>
            <a:normAutofit fontScale="90000"/>
          </a:bodyPr>
          <a:lstStyle/>
          <a:p>
            <a:r>
              <a:rPr lang="en-US" altLang="zh-CN" dirty="0"/>
              <a:t>CUDA:3 Ways to Accelerate Applications</a:t>
            </a:r>
            <a:endParaRPr lang="en-US" dirty="0"/>
          </a:p>
        </p:txBody>
      </p:sp>
      <p:sp>
        <p:nvSpPr>
          <p:cNvPr id="16" name="Rounded Rectangle 15"/>
          <p:cNvSpPr/>
          <p:nvPr/>
        </p:nvSpPr>
        <p:spPr>
          <a:xfrm>
            <a:off x="810949" y="2944813"/>
            <a:ext cx="2414323" cy="1387740"/>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algn="ctr" defTabSz="761970" fontAlgn="auto">
              <a:spcBef>
                <a:spcPts val="0"/>
              </a:spcBef>
              <a:spcAft>
                <a:spcPts val="0"/>
              </a:spcAft>
              <a:defRPr/>
            </a:pPr>
            <a:r>
              <a:rPr lang="en-US" sz="3000" kern="0" dirty="0">
                <a:latin typeface="Arial"/>
              </a:rPr>
              <a:t>Libraries</a:t>
            </a:r>
          </a:p>
        </p:txBody>
      </p:sp>
      <p:sp>
        <p:nvSpPr>
          <p:cNvPr id="17" name="Rounded Rectangle 16"/>
          <p:cNvSpPr/>
          <p:nvPr/>
        </p:nvSpPr>
        <p:spPr>
          <a:xfrm>
            <a:off x="3405188" y="2944813"/>
            <a:ext cx="2414323" cy="1387740"/>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algn="ctr" defTabSz="761970" fontAlgn="auto">
              <a:spcBef>
                <a:spcPts val="0"/>
              </a:spcBef>
              <a:spcAft>
                <a:spcPts val="0"/>
              </a:spcAft>
              <a:defRPr/>
            </a:pPr>
            <a:r>
              <a:rPr lang="en-US" sz="3000" kern="0" dirty="0" err="1">
                <a:latin typeface="Arial"/>
              </a:rPr>
              <a:t>O</a:t>
            </a:r>
            <a:r>
              <a:rPr lang="en-US" altLang="zh-CN" sz="3000" kern="0" dirty="0" err="1">
                <a:latin typeface="Arial"/>
              </a:rPr>
              <a:t>penACC</a:t>
            </a:r>
            <a:endParaRPr lang="en-US" sz="3000" kern="0" dirty="0">
              <a:latin typeface="Arial"/>
            </a:endParaRPr>
          </a:p>
        </p:txBody>
      </p:sp>
      <p:sp>
        <p:nvSpPr>
          <p:cNvPr id="18" name="Rounded Rectangle 17"/>
          <p:cNvSpPr/>
          <p:nvPr/>
        </p:nvSpPr>
        <p:spPr>
          <a:xfrm>
            <a:off x="5998105" y="2915709"/>
            <a:ext cx="2415646" cy="1389063"/>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algn="ctr" defTabSz="761970" fontAlgn="auto">
              <a:spcBef>
                <a:spcPts val="0"/>
              </a:spcBef>
              <a:spcAft>
                <a:spcPts val="0"/>
              </a:spcAft>
              <a:defRPr/>
            </a:pPr>
            <a:r>
              <a:rPr lang="en-US" sz="2667" kern="0" dirty="0">
                <a:latin typeface="Arial"/>
              </a:rPr>
              <a:t>Programming Languages</a:t>
            </a:r>
          </a:p>
        </p:txBody>
      </p:sp>
      <p:sp>
        <p:nvSpPr>
          <p:cNvPr id="19" name="Rounded Rectangle 18"/>
          <p:cNvSpPr/>
          <p:nvPr/>
        </p:nvSpPr>
        <p:spPr>
          <a:xfrm>
            <a:off x="810948" y="2035970"/>
            <a:ext cx="7602802" cy="694531"/>
          </a:xfrm>
          <a:prstGeom prst="roundRect">
            <a:avLst/>
          </a:prstGeom>
          <a:solidFill>
            <a:srgbClr val="FFFFFF">
              <a:alpha val="20000"/>
            </a:srgbClr>
          </a:solidFill>
          <a:ln w="38100" cap="flat" cmpd="sng" algn="ctr">
            <a:solidFill>
              <a:srgbClr val="92D050"/>
            </a:solidFill>
            <a:prstDash val="solid"/>
            <a:headEnd type="none" w="med" len="med"/>
            <a:tailEnd type="arrow" w="med" len="med"/>
          </a:ln>
          <a:effectLst/>
        </p:spPr>
        <p:txBody>
          <a:bodyPr anchor="ctr"/>
          <a:lstStyle/>
          <a:p>
            <a:pPr algn="ctr" defTabSz="761970" fontAlgn="auto">
              <a:spcBef>
                <a:spcPts val="0"/>
              </a:spcBef>
              <a:spcAft>
                <a:spcPts val="0"/>
              </a:spcAft>
              <a:defRPr/>
            </a:pPr>
            <a:r>
              <a:rPr lang="en-US" sz="3000" kern="0" dirty="0">
                <a:latin typeface="Arial"/>
              </a:rPr>
              <a:t>Applications</a:t>
            </a:r>
          </a:p>
        </p:txBody>
      </p:sp>
      <p:sp>
        <p:nvSpPr>
          <p:cNvPr id="20" name="Right Brace 6"/>
          <p:cNvSpPr>
            <a:spLocks/>
          </p:cNvSpPr>
          <p:nvPr/>
        </p:nvSpPr>
        <p:spPr bwMode="auto">
          <a:xfrm rot="5400000">
            <a:off x="3144574" y="2106084"/>
            <a:ext cx="341313" cy="5008563"/>
          </a:xfrm>
          <a:prstGeom prst="rightBrace">
            <a:avLst>
              <a:gd name="adj1" fmla="val 8356"/>
              <a:gd name="adj2" fmla="val 50194"/>
            </a:avLst>
          </a:prstGeom>
          <a:solidFill>
            <a:schemeClr val="bg1"/>
          </a:solidFill>
          <a:ln w="19050" algn="ctr">
            <a:solidFill>
              <a:schemeClr val="accent2">
                <a:lumMod val="60000"/>
                <a:lumOff val="40000"/>
              </a:schemeClr>
            </a:solidFill>
            <a:round/>
            <a:headEnd/>
            <a:tailEnd/>
          </a:ln>
          <a:extLst/>
        </p:spPr>
        <p:txBody>
          <a:bodyPr wrap="none" anchor="ctr"/>
          <a:lstStyle/>
          <a:p>
            <a:pPr marL="3969" algn="ctr" defTabSz="761970" fontAlgn="auto">
              <a:spcBef>
                <a:spcPts val="0"/>
              </a:spcBef>
              <a:spcAft>
                <a:spcPts val="0"/>
              </a:spcAft>
              <a:buSzPct val="180000"/>
              <a:tabLst>
                <a:tab pos="3095501" algn="l"/>
              </a:tabLst>
              <a:defRPr/>
            </a:pPr>
            <a:endParaRPr lang="en-US" sz="1500" b="1" kern="0" dirty="0">
              <a:highlight>
                <a:srgbClr val="000000"/>
              </a:highlight>
              <a:latin typeface="Arial" pitchFamily="34" charset="0"/>
            </a:endParaRPr>
          </a:p>
        </p:txBody>
      </p:sp>
      <p:sp>
        <p:nvSpPr>
          <p:cNvPr id="21" name="Rectangle 7"/>
          <p:cNvSpPr>
            <a:spLocks noChangeArrowheads="1"/>
          </p:cNvSpPr>
          <p:nvPr/>
        </p:nvSpPr>
        <p:spPr bwMode="auto">
          <a:xfrm>
            <a:off x="810949" y="4888178"/>
            <a:ext cx="50085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761970"/>
            <a:r>
              <a:rPr lang="en-US" sz="2000" b="1" dirty="0">
                <a:solidFill>
                  <a:schemeClr val="tx2"/>
                </a:solidFill>
                <a:latin typeface="Trebuchet MS" pitchFamily="34" charset="0"/>
              </a:rPr>
              <a:t>Easiest Approach</a:t>
            </a:r>
          </a:p>
        </p:txBody>
      </p:sp>
      <p:sp>
        <p:nvSpPr>
          <p:cNvPr id="22" name="Rectangle 8"/>
          <p:cNvSpPr>
            <a:spLocks noChangeArrowheads="1"/>
          </p:cNvSpPr>
          <p:nvPr/>
        </p:nvSpPr>
        <p:spPr bwMode="auto">
          <a:xfrm>
            <a:off x="5871105" y="4888178"/>
            <a:ext cx="26696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761970"/>
            <a:r>
              <a:rPr lang="en-US" sz="2000" b="1" dirty="0">
                <a:solidFill>
                  <a:schemeClr val="tx2"/>
                </a:solidFill>
                <a:latin typeface="Trebuchet MS" pitchFamily="34" charset="0"/>
              </a:rPr>
              <a:t>Maximum Performance</a:t>
            </a:r>
          </a:p>
        </p:txBody>
      </p:sp>
      <p:sp>
        <p:nvSpPr>
          <p:cNvPr id="23" name="Right Brace 9"/>
          <p:cNvSpPr>
            <a:spLocks/>
          </p:cNvSpPr>
          <p:nvPr/>
        </p:nvSpPr>
        <p:spPr bwMode="auto">
          <a:xfrm rot="5400000">
            <a:off x="7035271" y="3402542"/>
            <a:ext cx="341313" cy="2415646"/>
          </a:xfrm>
          <a:prstGeom prst="rightBrace">
            <a:avLst>
              <a:gd name="adj1" fmla="val 8355"/>
              <a:gd name="adj2" fmla="val 50194"/>
            </a:avLst>
          </a:prstGeom>
          <a:noFill/>
          <a:ln w="19050" algn="ctr">
            <a:solidFill>
              <a:schemeClr val="accent2">
                <a:lumMod val="7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3969" algn="ctr" defTabSz="761970" fontAlgn="auto">
              <a:spcBef>
                <a:spcPts val="0"/>
              </a:spcBef>
              <a:spcAft>
                <a:spcPts val="0"/>
              </a:spcAft>
              <a:buSzPct val="180000"/>
              <a:tabLst>
                <a:tab pos="3095501" algn="l"/>
              </a:tabLst>
              <a:defRPr/>
            </a:pPr>
            <a:endParaRPr lang="en-US" sz="1500" b="1" kern="0">
              <a:latin typeface="Arial" pitchFamily="34" charset="0"/>
            </a:endParaRPr>
          </a:p>
        </p:txBody>
      </p:sp>
    </p:spTree>
    <p:extLst>
      <p:ext uri="{BB962C8B-B14F-4D97-AF65-F5344CB8AC3E}">
        <p14:creationId xmlns:p14="http://schemas.microsoft.com/office/powerpoint/2010/main" val="313935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54" y="330214"/>
            <a:ext cx="8313420" cy="492443"/>
          </a:xfrm>
        </p:spPr>
        <p:txBody>
          <a:bodyPr>
            <a:normAutofit fontScale="90000"/>
          </a:bodyPr>
          <a:lstStyle/>
          <a:p>
            <a:r>
              <a:rPr lang="en-US" altLang="zh-CN" dirty="0"/>
              <a:t>CUDA: GPU Accelerated Libraries</a:t>
            </a:r>
            <a:endParaRPr lang="en-US" dirty="0"/>
          </a:p>
        </p:txBody>
      </p:sp>
      <p:sp>
        <p:nvSpPr>
          <p:cNvPr id="10" name="Text Placeholder 9"/>
          <p:cNvSpPr>
            <a:spLocks noGrp="1"/>
          </p:cNvSpPr>
          <p:nvPr>
            <p:ph type="body" sz="quarter" idx="10"/>
          </p:nvPr>
        </p:nvSpPr>
        <p:spPr/>
        <p:txBody>
          <a:bodyPr/>
          <a:lstStyle/>
          <a:p>
            <a:r>
              <a:rPr lang="en-US" dirty="0"/>
              <a:t>“Drop-in” Acceleration for your Applications</a:t>
            </a:r>
          </a:p>
        </p:txBody>
      </p:sp>
      <p:grpSp>
        <p:nvGrpSpPr>
          <p:cNvPr id="4" name="Group 3"/>
          <p:cNvGrpSpPr/>
          <p:nvPr/>
        </p:nvGrpSpPr>
        <p:grpSpPr>
          <a:xfrm>
            <a:off x="185230" y="2242732"/>
            <a:ext cx="1821720" cy="1101601"/>
            <a:chOff x="924385" y="1299404"/>
            <a:chExt cx="2186064" cy="1323447"/>
          </a:xfrm>
          <a:effectLst>
            <a:outerShdw blurRad="50800" dist="38100" dir="2700000" algn="tl" rotWithShape="0">
              <a:prstClr val="black">
                <a:alpha val="40000"/>
              </a:prstClr>
            </a:outerShdw>
          </a:effectLst>
        </p:grpSpPr>
        <p:sp>
          <p:nvSpPr>
            <p:cNvPr id="5" name="Rounded Rectangle 4"/>
            <p:cNvSpPr/>
            <p:nvPr/>
          </p:nvSpPr>
          <p:spPr>
            <a:xfrm>
              <a:off x="924385" y="1299404"/>
              <a:ext cx="2186064" cy="1314890"/>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083" tIns="38035" rIns="76083" bIns="38035" rtlCol="0" anchor="ctr"/>
            <a:lstStyle/>
            <a:p>
              <a:pPr algn="ctr" defTabSz="761970"/>
              <a:endParaRPr lang="en-US">
                <a:solidFill>
                  <a:srgbClr val="FFFFFF"/>
                </a:solidFill>
              </a:endParaRPr>
            </a:p>
          </p:txBody>
        </p:sp>
        <p:sp>
          <p:nvSpPr>
            <p:cNvPr id="6" name="Rectangle 5"/>
            <p:cNvSpPr/>
            <p:nvPr/>
          </p:nvSpPr>
          <p:spPr>
            <a:xfrm>
              <a:off x="1155663" y="2308791"/>
              <a:ext cx="1723504" cy="314060"/>
            </a:xfrm>
            <a:prstGeom prst="rect">
              <a:avLst/>
            </a:prstGeom>
            <a:noFill/>
            <a:ln>
              <a:noFill/>
            </a:ln>
          </p:spPr>
          <p:txBody>
            <a:bodyPr wrap="square" lIns="76083" tIns="38035" rIns="76083" bIns="38035" anchor="ctr">
              <a:spAutoFit/>
            </a:bodyPr>
            <a:lstStyle/>
            <a:p>
              <a:pPr algn="ctr" defTabSz="760800" fontAlgn="auto">
                <a:lnSpc>
                  <a:spcPct val="90000"/>
                </a:lnSpc>
                <a:spcBef>
                  <a:spcPts val="0"/>
                </a:spcBef>
                <a:spcAft>
                  <a:spcPts val="0"/>
                </a:spcAft>
                <a:defRPr/>
              </a:pPr>
              <a:r>
                <a:rPr lang="en-US" sz="1333" kern="0" dirty="0">
                  <a:solidFill>
                    <a:srgbClr val="000000">
                      <a:lumMod val="75000"/>
                      <a:lumOff val="25000"/>
                    </a:srgbClr>
                  </a:solidFill>
                  <a:latin typeface="Trebuchet MS" pitchFamily="34" charset="0"/>
                  <a:cs typeface="Arial" charset="0"/>
                </a:rPr>
                <a:t>NVIDIA </a:t>
              </a:r>
              <a:r>
                <a:rPr lang="en-US" sz="1333" kern="0" dirty="0" err="1">
                  <a:solidFill>
                    <a:srgbClr val="000000">
                      <a:lumMod val="75000"/>
                      <a:lumOff val="25000"/>
                    </a:srgbClr>
                  </a:solidFill>
                  <a:latin typeface="Trebuchet MS" pitchFamily="34" charset="0"/>
                  <a:cs typeface="Arial" charset="0"/>
                </a:rPr>
                <a:t>cuBLAS</a:t>
              </a:r>
              <a:endParaRPr lang="en-US" sz="1333" kern="0" dirty="0">
                <a:solidFill>
                  <a:srgbClr val="000000">
                    <a:lumMod val="75000"/>
                    <a:lumOff val="25000"/>
                  </a:srgbClr>
                </a:solidFill>
                <a:latin typeface="Trebuchet MS" pitchFamily="34" charset="0"/>
                <a:cs typeface="Arial" charset="0"/>
              </a:endParaRPr>
            </a:p>
          </p:txBody>
        </p:sp>
        <p:pic>
          <p:nvPicPr>
            <p:cNvPr id="7" name="Picture 8" descr="http://developer.nvidia.com/sites/default/files/imagecache/250-250/akamai/cuda/images/HPC_SDK_220x125.jpg"/>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1143304" y="1345956"/>
              <a:ext cx="1748225" cy="993310"/>
            </a:xfrm>
            <a:prstGeom prst="roundRect">
              <a:avLst>
                <a:gd name="adj" fmla="val 8594"/>
              </a:avLst>
            </a:prstGeom>
            <a:solidFill>
              <a:srgbClr val="FFFFFF">
                <a:shade val="85000"/>
              </a:srgbClr>
            </a:solidFill>
            <a:ln>
              <a:noFill/>
            </a:ln>
            <a:effectLst/>
          </p:spPr>
        </p:pic>
      </p:grpSp>
      <p:grpSp>
        <p:nvGrpSpPr>
          <p:cNvPr id="8" name="Group 7"/>
          <p:cNvGrpSpPr/>
          <p:nvPr/>
        </p:nvGrpSpPr>
        <p:grpSpPr>
          <a:xfrm>
            <a:off x="2234385" y="2241018"/>
            <a:ext cx="1821720" cy="1102721"/>
            <a:chOff x="5484187" y="1299404"/>
            <a:chExt cx="2186064" cy="1323265"/>
          </a:xfrm>
          <a:effectLst>
            <a:outerShdw blurRad="50800" dist="38100" dir="2700000" algn="tl" rotWithShape="0">
              <a:prstClr val="black">
                <a:alpha val="40000"/>
              </a:prstClr>
            </a:outerShdw>
          </a:effectLst>
        </p:grpSpPr>
        <p:sp>
          <p:nvSpPr>
            <p:cNvPr id="9" name="Rounded Rectangle 8"/>
            <p:cNvSpPr/>
            <p:nvPr/>
          </p:nvSpPr>
          <p:spPr>
            <a:xfrm>
              <a:off x="5484187" y="1299404"/>
              <a:ext cx="2186064" cy="1314890"/>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083" tIns="38035" rIns="76083" bIns="38035" rtlCol="0" anchor="ctr"/>
            <a:lstStyle/>
            <a:p>
              <a:pPr algn="ctr" defTabSz="761970"/>
              <a:endParaRPr lang="en-US">
                <a:solidFill>
                  <a:srgbClr val="FFFFFF"/>
                </a:solidFill>
              </a:endParaRPr>
            </a:p>
          </p:txBody>
        </p:sp>
        <p:pic>
          <p:nvPicPr>
            <p:cNvPr id="11" name="Picture 6" descr="http://developer.nvidia.com/sites/default/files/akamai/cuda/images/cusparse_image.jp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6068213" y="1336948"/>
              <a:ext cx="1018006" cy="1007001"/>
            </a:xfrm>
            <a:prstGeom prst="rect">
              <a:avLst/>
            </a:prstGeom>
            <a:noFill/>
            <a:ln>
              <a:noFill/>
            </a:ln>
          </p:spPr>
        </p:pic>
        <p:sp>
          <p:nvSpPr>
            <p:cNvPr id="12" name="Rectangle 11"/>
            <p:cNvSpPr/>
            <p:nvPr/>
          </p:nvSpPr>
          <p:spPr>
            <a:xfrm>
              <a:off x="5484187" y="2308971"/>
              <a:ext cx="1954781" cy="313698"/>
            </a:xfrm>
            <a:prstGeom prst="rect">
              <a:avLst/>
            </a:prstGeom>
            <a:noFill/>
            <a:ln>
              <a:noFill/>
            </a:ln>
          </p:spPr>
          <p:txBody>
            <a:bodyPr wrap="square" lIns="76083" tIns="38035" rIns="76083" bIns="38035" anchor="ctr">
              <a:spAutoFit/>
            </a:bodyPr>
            <a:lstStyle/>
            <a:p>
              <a:pPr algn="ctr" defTabSz="760800" fontAlgn="auto">
                <a:lnSpc>
                  <a:spcPct val="90000"/>
                </a:lnSpc>
                <a:spcBef>
                  <a:spcPts val="0"/>
                </a:spcBef>
                <a:spcAft>
                  <a:spcPts val="0"/>
                </a:spcAft>
                <a:defRPr/>
              </a:pPr>
              <a:r>
                <a:rPr lang="en-US" sz="1333" kern="0" dirty="0">
                  <a:solidFill>
                    <a:srgbClr val="000000">
                      <a:lumMod val="75000"/>
                      <a:lumOff val="25000"/>
                    </a:srgbClr>
                  </a:solidFill>
                  <a:latin typeface="Trebuchet MS" pitchFamily="34" charset="0"/>
                  <a:cs typeface="Arial" charset="0"/>
                </a:rPr>
                <a:t>NVIDIA </a:t>
              </a:r>
              <a:r>
                <a:rPr lang="en-US" sz="1333" kern="0" dirty="0" err="1">
                  <a:solidFill>
                    <a:srgbClr val="000000">
                      <a:lumMod val="75000"/>
                      <a:lumOff val="25000"/>
                    </a:srgbClr>
                  </a:solidFill>
                  <a:latin typeface="Trebuchet MS" pitchFamily="34" charset="0"/>
                  <a:cs typeface="Arial" charset="0"/>
                </a:rPr>
                <a:t>cuSPARSE</a:t>
              </a:r>
              <a:endParaRPr lang="en-US" sz="1333" kern="0" dirty="0">
                <a:solidFill>
                  <a:srgbClr val="000000">
                    <a:lumMod val="75000"/>
                    <a:lumOff val="25000"/>
                  </a:srgbClr>
                </a:solidFill>
                <a:latin typeface="Trebuchet MS" pitchFamily="34" charset="0"/>
                <a:cs typeface="Arial" charset="0"/>
              </a:endParaRPr>
            </a:p>
          </p:txBody>
        </p:sp>
      </p:grpSp>
      <p:grpSp>
        <p:nvGrpSpPr>
          <p:cNvPr id="13" name="Group 12"/>
          <p:cNvGrpSpPr/>
          <p:nvPr/>
        </p:nvGrpSpPr>
        <p:grpSpPr>
          <a:xfrm>
            <a:off x="4347908" y="2231935"/>
            <a:ext cx="1821720" cy="1109227"/>
            <a:chOff x="7764085" y="2714203"/>
            <a:chExt cx="2186064" cy="1331072"/>
          </a:xfrm>
          <a:effectLst>
            <a:outerShdw blurRad="50800" dist="38100" dir="2700000" algn="tl" rotWithShape="0">
              <a:prstClr val="black">
                <a:alpha val="40000"/>
              </a:prstClr>
            </a:outerShdw>
          </a:effectLst>
        </p:grpSpPr>
        <p:sp>
          <p:nvSpPr>
            <p:cNvPr id="14" name="Rounded Rectangle 13"/>
            <p:cNvSpPr/>
            <p:nvPr/>
          </p:nvSpPr>
          <p:spPr>
            <a:xfrm>
              <a:off x="7764085" y="2714203"/>
              <a:ext cx="2186064" cy="1314890"/>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083" tIns="38035" rIns="76083" bIns="38035" rtlCol="0" anchor="ctr"/>
            <a:lstStyle/>
            <a:p>
              <a:pPr algn="ctr" defTabSz="761970"/>
              <a:endParaRPr lang="en-US">
                <a:solidFill>
                  <a:srgbClr val="FFFFFF"/>
                </a:solidFill>
              </a:endParaRPr>
            </a:p>
          </p:txBody>
        </p:sp>
        <p:pic>
          <p:nvPicPr>
            <p:cNvPr id="15" name="Picture 2" descr="http://developer.nvidia.com/sites/default/files/imagecache/250-250/akamai/cuda/images/cuff_ampchart.jpg"/>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8156082" y="2770887"/>
              <a:ext cx="1402065" cy="796628"/>
            </a:xfrm>
            <a:prstGeom prst="roundRect">
              <a:avLst>
                <a:gd name="adj" fmla="val 8594"/>
              </a:avLst>
            </a:prstGeom>
            <a:solidFill>
              <a:srgbClr val="FFFFFF">
                <a:shade val="85000"/>
              </a:srgbClr>
            </a:solidFill>
            <a:ln>
              <a:noFill/>
            </a:ln>
            <a:effectLst/>
          </p:spPr>
        </p:pic>
        <p:sp>
          <p:nvSpPr>
            <p:cNvPr id="16" name="Rectangle 15"/>
            <p:cNvSpPr/>
            <p:nvPr/>
          </p:nvSpPr>
          <p:spPr>
            <a:xfrm>
              <a:off x="7941872" y="3756199"/>
              <a:ext cx="1830485" cy="289076"/>
            </a:xfrm>
            <a:prstGeom prst="rect">
              <a:avLst/>
            </a:prstGeom>
            <a:noFill/>
            <a:ln>
              <a:noFill/>
            </a:ln>
          </p:spPr>
          <p:txBody>
            <a:bodyPr wrap="square" lIns="76083" tIns="38035" rIns="76083" bIns="38035" anchor="ctr">
              <a:spAutoFit/>
            </a:bodyPr>
            <a:lstStyle/>
            <a:p>
              <a:pPr algn="ctr" defTabSz="760800" fontAlgn="auto">
                <a:lnSpc>
                  <a:spcPct val="80000"/>
                </a:lnSpc>
                <a:spcBef>
                  <a:spcPts val="0"/>
                </a:spcBef>
                <a:spcAft>
                  <a:spcPts val="0"/>
                </a:spcAft>
                <a:defRPr/>
              </a:pPr>
              <a:r>
                <a:rPr lang="en-US" sz="1333" kern="0" dirty="0">
                  <a:solidFill>
                    <a:srgbClr val="000000">
                      <a:lumMod val="75000"/>
                      <a:lumOff val="25000"/>
                    </a:srgbClr>
                  </a:solidFill>
                  <a:latin typeface="Trebuchet MS" pitchFamily="34" charset="0"/>
                  <a:cs typeface="Arial" charset="0"/>
                </a:rPr>
                <a:t>NVIDIA </a:t>
              </a:r>
              <a:r>
                <a:rPr lang="en-US" sz="1333" kern="0" dirty="0" err="1">
                  <a:solidFill>
                    <a:srgbClr val="000000">
                      <a:lumMod val="75000"/>
                      <a:lumOff val="25000"/>
                    </a:srgbClr>
                  </a:solidFill>
                  <a:latin typeface="Trebuchet MS" pitchFamily="34" charset="0"/>
                  <a:cs typeface="Arial" charset="0"/>
                </a:rPr>
                <a:t>cuFFT</a:t>
              </a:r>
              <a:endParaRPr lang="en-US" sz="1333" kern="0" dirty="0">
                <a:solidFill>
                  <a:srgbClr val="000000">
                    <a:lumMod val="75000"/>
                    <a:lumOff val="25000"/>
                  </a:srgbClr>
                </a:solidFill>
                <a:latin typeface="Trebuchet MS" pitchFamily="34" charset="0"/>
                <a:cs typeface="Arial" charset="0"/>
              </a:endParaRPr>
            </a:p>
          </p:txBody>
        </p:sp>
      </p:grpSp>
      <p:grpSp>
        <p:nvGrpSpPr>
          <p:cNvPr id="17" name="Group 16"/>
          <p:cNvGrpSpPr/>
          <p:nvPr/>
        </p:nvGrpSpPr>
        <p:grpSpPr>
          <a:xfrm>
            <a:off x="6498936" y="2228527"/>
            <a:ext cx="1821720" cy="1102721"/>
            <a:chOff x="3204288" y="1299404"/>
            <a:chExt cx="2186064" cy="1323265"/>
          </a:xfrm>
          <a:effectLst>
            <a:outerShdw blurRad="50800" dist="38100" dir="2700000" algn="tl" rotWithShape="0">
              <a:prstClr val="black">
                <a:alpha val="40000"/>
              </a:prstClr>
            </a:outerShdw>
          </a:effectLst>
        </p:grpSpPr>
        <p:sp>
          <p:nvSpPr>
            <p:cNvPr id="18" name="Rounded Rectangle 17"/>
            <p:cNvSpPr/>
            <p:nvPr/>
          </p:nvSpPr>
          <p:spPr>
            <a:xfrm>
              <a:off x="3204288" y="1299404"/>
              <a:ext cx="2186064" cy="1314890"/>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083" tIns="38035" rIns="76083" bIns="38035" rtlCol="0" anchor="ctr"/>
            <a:lstStyle/>
            <a:p>
              <a:pPr algn="ctr" defTabSz="761970"/>
              <a:endParaRPr lang="en-US">
                <a:solidFill>
                  <a:srgbClr val="FFFFFF"/>
                </a:solidFill>
              </a:endParaRPr>
            </a:p>
          </p:txBody>
        </p:sp>
        <p:pic>
          <p:nvPicPr>
            <p:cNvPr id="19" name="Picture 10" descr="http://developer.nvidia.com/sites/default/files/akamai/cuda/images/cuRandImage.png"/>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3482034" y="1345959"/>
              <a:ext cx="1630563" cy="997990"/>
            </a:xfrm>
            <a:prstGeom prst="roundRect">
              <a:avLst>
                <a:gd name="adj" fmla="val 8594"/>
              </a:avLst>
            </a:prstGeom>
            <a:solidFill>
              <a:srgbClr val="FFFFFF">
                <a:shade val="85000"/>
              </a:srgbClr>
            </a:solidFill>
            <a:ln>
              <a:noFill/>
            </a:ln>
            <a:effectLst/>
          </p:spPr>
        </p:pic>
        <p:sp>
          <p:nvSpPr>
            <p:cNvPr id="20" name="Rectangle 19"/>
            <p:cNvSpPr/>
            <p:nvPr/>
          </p:nvSpPr>
          <p:spPr>
            <a:xfrm>
              <a:off x="3435563" y="2308971"/>
              <a:ext cx="1723504" cy="313698"/>
            </a:xfrm>
            <a:prstGeom prst="rect">
              <a:avLst/>
            </a:prstGeom>
            <a:noFill/>
            <a:ln>
              <a:noFill/>
            </a:ln>
          </p:spPr>
          <p:txBody>
            <a:bodyPr wrap="square" lIns="76083" tIns="38035" rIns="76083" bIns="38035" anchor="ctr">
              <a:spAutoFit/>
            </a:bodyPr>
            <a:lstStyle/>
            <a:p>
              <a:pPr algn="ctr" defTabSz="760800" fontAlgn="auto">
                <a:lnSpc>
                  <a:spcPct val="90000"/>
                </a:lnSpc>
                <a:spcBef>
                  <a:spcPts val="0"/>
                </a:spcBef>
                <a:spcAft>
                  <a:spcPts val="0"/>
                </a:spcAft>
                <a:defRPr/>
              </a:pPr>
              <a:r>
                <a:rPr lang="en-US" sz="1333" kern="0" dirty="0">
                  <a:solidFill>
                    <a:srgbClr val="000000">
                      <a:lumMod val="75000"/>
                      <a:lumOff val="25000"/>
                    </a:srgbClr>
                  </a:solidFill>
                  <a:latin typeface="Trebuchet MS" pitchFamily="34" charset="0"/>
                  <a:cs typeface="Arial" charset="0"/>
                </a:rPr>
                <a:t>NVIDIA </a:t>
              </a:r>
              <a:r>
                <a:rPr lang="en-US" sz="1333" kern="0" dirty="0" err="1">
                  <a:solidFill>
                    <a:srgbClr val="000000">
                      <a:lumMod val="75000"/>
                      <a:lumOff val="25000"/>
                    </a:srgbClr>
                  </a:solidFill>
                  <a:latin typeface="Trebuchet MS" pitchFamily="34" charset="0"/>
                  <a:cs typeface="Arial" charset="0"/>
                </a:rPr>
                <a:t>cuRAND</a:t>
              </a:r>
              <a:endParaRPr lang="en-US" sz="1333" kern="0" dirty="0">
                <a:solidFill>
                  <a:srgbClr val="000000">
                    <a:lumMod val="75000"/>
                    <a:lumOff val="25000"/>
                  </a:srgbClr>
                </a:solidFill>
                <a:latin typeface="Trebuchet MS" pitchFamily="34" charset="0"/>
                <a:cs typeface="Arial" charset="0"/>
              </a:endParaRPr>
            </a:p>
          </p:txBody>
        </p:sp>
      </p:grpSp>
      <p:grpSp>
        <p:nvGrpSpPr>
          <p:cNvPr id="21" name="Group 20"/>
          <p:cNvGrpSpPr/>
          <p:nvPr/>
        </p:nvGrpSpPr>
        <p:grpSpPr>
          <a:xfrm>
            <a:off x="218333" y="3507663"/>
            <a:ext cx="1821720" cy="1102721"/>
            <a:chOff x="5484187" y="1299404"/>
            <a:chExt cx="2186064" cy="1323265"/>
          </a:xfrm>
          <a:effectLst>
            <a:outerShdw blurRad="50800" dist="38100" dir="2700000" algn="tl" rotWithShape="0">
              <a:prstClr val="black">
                <a:alpha val="40000"/>
              </a:prstClr>
            </a:outerShdw>
          </a:effectLst>
        </p:grpSpPr>
        <p:sp>
          <p:nvSpPr>
            <p:cNvPr id="22" name="Rounded Rectangle 21"/>
            <p:cNvSpPr/>
            <p:nvPr/>
          </p:nvSpPr>
          <p:spPr>
            <a:xfrm>
              <a:off x="5484187" y="1299404"/>
              <a:ext cx="2186064" cy="1314890"/>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083" tIns="38035" rIns="76083" bIns="38035" rtlCol="0" anchor="ctr"/>
            <a:lstStyle/>
            <a:p>
              <a:pPr algn="ctr" defTabSz="761970"/>
              <a:endParaRPr lang="en-US">
                <a:solidFill>
                  <a:srgbClr val="FFFFFF"/>
                </a:solidFill>
              </a:endParaRPr>
            </a:p>
          </p:txBody>
        </p:sp>
        <p:pic>
          <p:nvPicPr>
            <p:cNvPr id="23" name="Picture 6"/>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068213" y="1551242"/>
              <a:ext cx="1018006" cy="578412"/>
            </a:xfrm>
            <a:prstGeom prst="rect">
              <a:avLst/>
            </a:prstGeom>
            <a:noFill/>
            <a:ln>
              <a:noFill/>
            </a:ln>
          </p:spPr>
        </p:pic>
        <p:sp>
          <p:nvSpPr>
            <p:cNvPr id="24" name="Rectangle 23"/>
            <p:cNvSpPr/>
            <p:nvPr/>
          </p:nvSpPr>
          <p:spPr>
            <a:xfrm>
              <a:off x="5484187" y="2308971"/>
              <a:ext cx="1954781" cy="313698"/>
            </a:xfrm>
            <a:prstGeom prst="rect">
              <a:avLst/>
            </a:prstGeom>
            <a:noFill/>
            <a:ln>
              <a:noFill/>
            </a:ln>
          </p:spPr>
          <p:txBody>
            <a:bodyPr wrap="square" lIns="76083" tIns="38035" rIns="76083" bIns="38035" anchor="ctr">
              <a:spAutoFit/>
            </a:bodyPr>
            <a:lstStyle/>
            <a:p>
              <a:pPr algn="ctr" defTabSz="760800" fontAlgn="auto">
                <a:lnSpc>
                  <a:spcPct val="90000"/>
                </a:lnSpc>
                <a:spcBef>
                  <a:spcPts val="0"/>
                </a:spcBef>
                <a:spcAft>
                  <a:spcPts val="0"/>
                </a:spcAft>
                <a:defRPr/>
              </a:pPr>
              <a:r>
                <a:rPr lang="en-US" sz="1333" kern="0" dirty="0">
                  <a:solidFill>
                    <a:srgbClr val="000000">
                      <a:lumMod val="75000"/>
                      <a:lumOff val="25000"/>
                    </a:srgbClr>
                  </a:solidFill>
                  <a:latin typeface="Trebuchet MS" pitchFamily="34" charset="0"/>
                  <a:cs typeface="Arial" charset="0"/>
                </a:rPr>
                <a:t>NVIDIA </a:t>
              </a:r>
              <a:r>
                <a:rPr lang="en-US" sz="1333" kern="0" dirty="0" err="1">
                  <a:solidFill>
                    <a:srgbClr val="000000">
                      <a:lumMod val="75000"/>
                      <a:lumOff val="25000"/>
                    </a:srgbClr>
                  </a:solidFill>
                  <a:latin typeface="Trebuchet MS" pitchFamily="34" charset="0"/>
                  <a:cs typeface="Arial" charset="0"/>
                </a:rPr>
                <a:t>cuDNN</a:t>
              </a:r>
              <a:endParaRPr lang="en-US" sz="1333" kern="0" dirty="0">
                <a:solidFill>
                  <a:srgbClr val="000000">
                    <a:lumMod val="75000"/>
                    <a:lumOff val="25000"/>
                  </a:srgbClr>
                </a:solidFill>
                <a:latin typeface="Trebuchet MS" pitchFamily="34" charset="0"/>
                <a:cs typeface="Arial" charset="0"/>
              </a:endParaRPr>
            </a:p>
          </p:txBody>
        </p:sp>
      </p:grpSp>
      <p:grpSp>
        <p:nvGrpSpPr>
          <p:cNvPr id="25" name="Group 24"/>
          <p:cNvGrpSpPr/>
          <p:nvPr/>
        </p:nvGrpSpPr>
        <p:grpSpPr>
          <a:xfrm>
            <a:off x="2255799" y="3507663"/>
            <a:ext cx="1821720" cy="1095742"/>
            <a:chOff x="3204288" y="2714203"/>
            <a:chExt cx="2186064" cy="1314890"/>
          </a:xfrm>
          <a:effectLst>
            <a:outerShdw blurRad="50800" dist="38100" dir="2700000" algn="tl" rotWithShape="0">
              <a:prstClr val="black">
                <a:alpha val="40000"/>
              </a:prstClr>
            </a:outerShdw>
          </a:effectLst>
        </p:grpSpPr>
        <p:sp>
          <p:nvSpPr>
            <p:cNvPr id="26" name="Rounded Rectangle 25"/>
            <p:cNvSpPr/>
            <p:nvPr/>
          </p:nvSpPr>
          <p:spPr>
            <a:xfrm>
              <a:off x="3204288" y="2714203"/>
              <a:ext cx="2186064" cy="1314890"/>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083" tIns="38035" rIns="76083" bIns="38035" rtlCol="0" anchor="ctr"/>
            <a:lstStyle/>
            <a:p>
              <a:pPr algn="ctr" defTabSz="761970"/>
              <a:endParaRPr lang="en-US">
                <a:solidFill>
                  <a:srgbClr val="FFFFFF"/>
                </a:solidFill>
              </a:endParaRPr>
            </a:p>
          </p:txBody>
        </p:sp>
        <p:pic>
          <p:nvPicPr>
            <p:cNvPr id="27"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390976" y="2784170"/>
              <a:ext cx="1812688" cy="111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27"/>
            <p:cNvSpPr/>
            <p:nvPr/>
          </p:nvSpPr>
          <p:spPr>
            <a:xfrm>
              <a:off x="3435563" y="3445266"/>
              <a:ext cx="1723504" cy="485976"/>
            </a:xfrm>
            <a:prstGeom prst="rect">
              <a:avLst/>
            </a:prstGeom>
            <a:noFill/>
            <a:ln>
              <a:noFill/>
            </a:ln>
          </p:spPr>
          <p:txBody>
            <a:bodyPr wrap="square" lIns="76083" tIns="38035" rIns="76083" bIns="38035" anchor="ctr">
              <a:spAutoFit/>
            </a:bodyPr>
            <a:lstStyle/>
            <a:p>
              <a:pPr algn="ctr" defTabSz="760800" fontAlgn="auto">
                <a:lnSpc>
                  <a:spcPct val="80000"/>
                </a:lnSpc>
                <a:spcBef>
                  <a:spcPts val="0"/>
                </a:spcBef>
                <a:spcAft>
                  <a:spcPts val="0"/>
                </a:spcAft>
                <a:defRPr/>
              </a:pPr>
              <a:r>
                <a:rPr lang="en-US" sz="1333" kern="0" dirty="0">
                  <a:latin typeface="Trebuchet MS" pitchFamily="34" charset="0"/>
                  <a:cs typeface="Arial" charset="0"/>
                </a:rPr>
                <a:t>NVIDIA </a:t>
              </a:r>
              <a:r>
                <a:rPr lang="en-US" sz="1333" kern="0" dirty="0" err="1">
                  <a:latin typeface="Trebuchet MS" pitchFamily="34" charset="0"/>
                  <a:cs typeface="Arial" charset="0"/>
                </a:rPr>
                <a:t>cuSOLVER</a:t>
              </a:r>
              <a:endParaRPr lang="en-US" sz="1333" kern="0" dirty="0">
                <a:latin typeface="Trebuchet MS" pitchFamily="34" charset="0"/>
                <a:cs typeface="Arial" charset="0"/>
              </a:endParaRPr>
            </a:p>
          </p:txBody>
        </p:sp>
      </p:grpSp>
      <p:grpSp>
        <p:nvGrpSpPr>
          <p:cNvPr id="29" name="Group 28"/>
          <p:cNvGrpSpPr/>
          <p:nvPr/>
        </p:nvGrpSpPr>
        <p:grpSpPr>
          <a:xfrm>
            <a:off x="4369008" y="3489692"/>
            <a:ext cx="1821720" cy="1102721"/>
            <a:chOff x="7764085" y="1299404"/>
            <a:chExt cx="2186064" cy="1323265"/>
          </a:xfrm>
          <a:effectLst>
            <a:outerShdw blurRad="50800" dist="38100" dir="2700000" algn="tl" rotWithShape="0">
              <a:prstClr val="black">
                <a:alpha val="40000"/>
              </a:prstClr>
            </a:outerShdw>
          </a:effectLst>
        </p:grpSpPr>
        <p:sp>
          <p:nvSpPr>
            <p:cNvPr id="30" name="Rounded Rectangle 29"/>
            <p:cNvSpPr/>
            <p:nvPr/>
          </p:nvSpPr>
          <p:spPr>
            <a:xfrm>
              <a:off x="7764085" y="1299404"/>
              <a:ext cx="2186064" cy="1314890"/>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083" tIns="38035" rIns="76083" bIns="38035" rtlCol="0" anchor="ctr"/>
            <a:lstStyle/>
            <a:p>
              <a:pPr algn="ctr" defTabSz="761970"/>
              <a:endParaRPr lang="en-US">
                <a:solidFill>
                  <a:srgbClr val="FFFFFF"/>
                </a:solidFill>
              </a:endParaRPr>
            </a:p>
          </p:txBody>
        </p:sp>
        <p:pic>
          <p:nvPicPr>
            <p:cNvPr id="31" name="Picture 12" descr="http://developer.nvidia.com/sites/default/files/akamai/cuda/images/nppeye.jpg"/>
            <p:cNvPicPr>
              <a:picLocks noChangeAspect="1" noChangeArrowheads="1"/>
            </p:cNvPicPr>
            <p:nvPr/>
          </p:nvPicPr>
          <p:blipFill>
            <a:blip r:embed="rId9" cstate="email">
              <a:extLst>
                <a:ext uri="{28A0092B-C50C-407E-A947-70E740481C1C}">
                  <a14:useLocalDpi xmlns:a14="http://schemas.microsoft.com/office/drawing/2010/main" val="0"/>
                </a:ext>
              </a:extLst>
            </a:blip>
            <a:stretch>
              <a:fillRect/>
            </a:stretch>
          </p:blipFill>
          <p:spPr bwMode="auto">
            <a:xfrm>
              <a:off x="8059220" y="1345964"/>
              <a:ext cx="1595788" cy="989388"/>
            </a:xfrm>
            <a:prstGeom prst="roundRect">
              <a:avLst>
                <a:gd name="adj" fmla="val 8594"/>
              </a:avLst>
            </a:prstGeom>
            <a:solidFill>
              <a:srgbClr val="FFFFFF">
                <a:shade val="85000"/>
              </a:srgbClr>
            </a:solidFill>
            <a:ln>
              <a:noFill/>
            </a:ln>
            <a:effectLst/>
          </p:spPr>
        </p:pic>
        <p:sp>
          <p:nvSpPr>
            <p:cNvPr id="32" name="Rectangle 31"/>
            <p:cNvSpPr/>
            <p:nvPr/>
          </p:nvSpPr>
          <p:spPr>
            <a:xfrm>
              <a:off x="7995362" y="2308971"/>
              <a:ext cx="1723504" cy="313698"/>
            </a:xfrm>
            <a:prstGeom prst="rect">
              <a:avLst/>
            </a:prstGeom>
            <a:noFill/>
            <a:ln>
              <a:noFill/>
            </a:ln>
          </p:spPr>
          <p:txBody>
            <a:bodyPr wrap="square" lIns="76083" tIns="38035" rIns="76083" bIns="38035" anchor="ctr">
              <a:spAutoFit/>
            </a:bodyPr>
            <a:lstStyle/>
            <a:p>
              <a:pPr algn="ctr" defTabSz="760800" fontAlgn="auto">
                <a:lnSpc>
                  <a:spcPct val="90000"/>
                </a:lnSpc>
                <a:spcBef>
                  <a:spcPts val="0"/>
                </a:spcBef>
                <a:spcAft>
                  <a:spcPts val="0"/>
                </a:spcAft>
                <a:defRPr/>
              </a:pPr>
              <a:r>
                <a:rPr lang="en-US" sz="1333" kern="0" dirty="0">
                  <a:solidFill>
                    <a:srgbClr val="000000">
                      <a:lumMod val="75000"/>
                      <a:lumOff val="25000"/>
                    </a:srgbClr>
                  </a:solidFill>
                  <a:latin typeface="Trebuchet MS" pitchFamily="34" charset="0"/>
                  <a:cs typeface="Arial" charset="0"/>
                </a:rPr>
                <a:t>NVIDIA NPP</a:t>
              </a:r>
            </a:p>
          </p:txBody>
        </p:sp>
      </p:grpSp>
      <p:grpSp>
        <p:nvGrpSpPr>
          <p:cNvPr id="3" name="Group 2"/>
          <p:cNvGrpSpPr/>
          <p:nvPr/>
        </p:nvGrpSpPr>
        <p:grpSpPr>
          <a:xfrm>
            <a:off x="6498936" y="3497463"/>
            <a:ext cx="1821720" cy="1102721"/>
            <a:chOff x="8038563" y="3243206"/>
            <a:chExt cx="2186064" cy="1323265"/>
          </a:xfrm>
          <a:effectLst>
            <a:outerShdw blurRad="50800" dist="38100" dir="2700000" algn="tl" rotWithShape="0">
              <a:prstClr val="black">
                <a:alpha val="40000"/>
              </a:prstClr>
            </a:outerShdw>
          </a:effectLst>
        </p:grpSpPr>
        <p:grpSp>
          <p:nvGrpSpPr>
            <p:cNvPr id="37" name="Group 36"/>
            <p:cNvGrpSpPr/>
            <p:nvPr/>
          </p:nvGrpSpPr>
          <p:grpSpPr>
            <a:xfrm>
              <a:off x="8038563" y="3243206"/>
              <a:ext cx="2186064" cy="1323265"/>
              <a:chOff x="7764085" y="1299404"/>
              <a:chExt cx="2186064" cy="1323265"/>
            </a:xfrm>
          </p:grpSpPr>
          <p:sp>
            <p:nvSpPr>
              <p:cNvPr id="38" name="Rounded Rectangle 37"/>
              <p:cNvSpPr/>
              <p:nvPr/>
            </p:nvSpPr>
            <p:spPr>
              <a:xfrm>
                <a:off x="7764085" y="1299404"/>
                <a:ext cx="2186064" cy="1314890"/>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083" tIns="38035" rIns="76083" bIns="38035" rtlCol="0" anchor="ctr"/>
              <a:lstStyle/>
              <a:p>
                <a:pPr algn="ctr" defTabSz="761970"/>
                <a:endParaRPr lang="en-US">
                  <a:solidFill>
                    <a:srgbClr val="FFFFFF"/>
                  </a:solidFill>
                </a:endParaRPr>
              </a:p>
            </p:txBody>
          </p:sp>
          <p:sp>
            <p:nvSpPr>
              <p:cNvPr id="40" name="Rectangle 39"/>
              <p:cNvSpPr/>
              <p:nvPr/>
            </p:nvSpPr>
            <p:spPr>
              <a:xfrm>
                <a:off x="7995362" y="2308971"/>
                <a:ext cx="1723504" cy="313698"/>
              </a:xfrm>
              <a:prstGeom prst="rect">
                <a:avLst/>
              </a:prstGeom>
              <a:noFill/>
              <a:ln>
                <a:noFill/>
              </a:ln>
            </p:spPr>
            <p:txBody>
              <a:bodyPr wrap="square" lIns="76083" tIns="38035" rIns="76083" bIns="38035" anchor="ctr">
                <a:spAutoFit/>
              </a:bodyPr>
              <a:lstStyle/>
              <a:p>
                <a:pPr algn="ctr" defTabSz="760800" fontAlgn="auto">
                  <a:lnSpc>
                    <a:spcPct val="90000"/>
                  </a:lnSpc>
                  <a:spcBef>
                    <a:spcPts val="0"/>
                  </a:spcBef>
                  <a:spcAft>
                    <a:spcPts val="0"/>
                  </a:spcAft>
                  <a:defRPr/>
                </a:pPr>
                <a:r>
                  <a:rPr lang="en-US" sz="1333" kern="0" dirty="0" err="1">
                    <a:solidFill>
                      <a:srgbClr val="000000">
                        <a:lumMod val="75000"/>
                        <a:lumOff val="25000"/>
                      </a:srgbClr>
                    </a:solidFill>
                    <a:latin typeface="Trebuchet MS" pitchFamily="34" charset="0"/>
                    <a:cs typeface="Arial" charset="0"/>
                  </a:rPr>
                  <a:t>nvGraph</a:t>
                </a:r>
                <a:endParaRPr lang="en-US" sz="1333" kern="0" dirty="0">
                  <a:solidFill>
                    <a:srgbClr val="000000">
                      <a:lumMod val="75000"/>
                      <a:lumOff val="25000"/>
                    </a:srgbClr>
                  </a:solidFill>
                  <a:latin typeface="Trebuchet MS" pitchFamily="34" charset="0"/>
                  <a:cs typeface="Arial" charset="0"/>
                </a:endParaRPr>
              </a:p>
            </p:txBody>
          </p:sp>
        </p:grpSp>
        <p:pic>
          <p:nvPicPr>
            <p:cNvPr id="2050" name="Picture 2" descr="https://developer.nvidia.com/sites/default/files/akamai/whatsnew/nv_graph_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87192" y="3315010"/>
              <a:ext cx="1751120" cy="9856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230824" y="4788080"/>
            <a:ext cx="1821720" cy="1114447"/>
            <a:chOff x="7764085" y="4138012"/>
            <a:chExt cx="2186064" cy="1337336"/>
          </a:xfrm>
          <a:effectLst>
            <a:outerShdw blurRad="50800" dist="38100" dir="2700000" algn="tl" rotWithShape="0">
              <a:prstClr val="black">
                <a:alpha val="40000"/>
              </a:prstClr>
            </a:outerShdw>
          </a:effectLst>
        </p:grpSpPr>
        <p:sp>
          <p:nvSpPr>
            <p:cNvPr id="43" name="Rounded Rectangle 42"/>
            <p:cNvSpPr/>
            <p:nvPr/>
          </p:nvSpPr>
          <p:spPr>
            <a:xfrm>
              <a:off x="7764085" y="4138012"/>
              <a:ext cx="2186064" cy="1314890"/>
            </a:xfrm>
            <a:prstGeom prst="roundRect">
              <a:avLst>
                <a:gd name="adj" fmla="val 7396"/>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76083" tIns="38035" rIns="76083" bIns="38035" rtlCol="0" anchor="ctr"/>
            <a:lstStyle/>
            <a:p>
              <a:pPr algn="ctr" defTabSz="761970"/>
              <a:endParaRPr lang="en-US">
                <a:solidFill>
                  <a:srgbClr val="FFFFFF"/>
                </a:solidFill>
              </a:endParaRPr>
            </a:p>
          </p:txBody>
        </p:sp>
        <p:pic>
          <p:nvPicPr>
            <p:cNvPr id="44" name="Picture 6" descr="thrust_logo">
              <a:hlinkClick r:id="rId11"/>
            </p:cNvPr>
            <p:cNvPicPr>
              <a:picLocks noChangeAspect="1" noChangeArrowheads="1"/>
            </p:cNvPicPr>
            <p:nvPr/>
          </p:nvPicPr>
          <p:blipFill>
            <a:blip r:embed="rId12" cstate="email">
              <a:extLst>
                <a:ext uri="{28A0092B-C50C-407E-A947-70E740481C1C}">
                  <a14:useLocalDpi xmlns:a14="http://schemas.microsoft.com/office/drawing/2010/main" val="0"/>
                </a:ext>
              </a:extLst>
            </a:blip>
            <a:stretch>
              <a:fillRect/>
            </a:stretch>
          </p:blipFill>
          <p:spPr bwMode="auto">
            <a:xfrm>
              <a:off x="8031428" y="4268568"/>
              <a:ext cx="1651379" cy="652294"/>
            </a:xfrm>
            <a:prstGeom prst="rect">
              <a:avLst/>
            </a:prstGeom>
            <a:noFill/>
            <a:ln>
              <a:noFill/>
            </a:ln>
          </p:spPr>
        </p:pic>
        <p:sp>
          <p:nvSpPr>
            <p:cNvPr id="45" name="Rectangle 44"/>
            <p:cNvSpPr/>
            <p:nvPr/>
          </p:nvSpPr>
          <p:spPr>
            <a:xfrm>
              <a:off x="7764085" y="4989372"/>
              <a:ext cx="2181877" cy="485976"/>
            </a:xfrm>
            <a:prstGeom prst="rect">
              <a:avLst/>
            </a:prstGeom>
            <a:noFill/>
            <a:ln>
              <a:noFill/>
            </a:ln>
          </p:spPr>
          <p:txBody>
            <a:bodyPr wrap="square" lIns="76083" tIns="38035" rIns="76083" bIns="38035" anchor="ctr">
              <a:spAutoFit/>
            </a:bodyPr>
            <a:lstStyle/>
            <a:p>
              <a:pPr algn="ctr" defTabSz="760800" fontAlgn="auto">
                <a:lnSpc>
                  <a:spcPct val="80000"/>
                </a:lnSpc>
                <a:spcBef>
                  <a:spcPts val="0"/>
                </a:spcBef>
                <a:spcAft>
                  <a:spcPts val="0"/>
                </a:spcAft>
                <a:defRPr/>
              </a:pPr>
              <a:r>
                <a:rPr lang="en-US" sz="1333" kern="0" dirty="0">
                  <a:solidFill>
                    <a:srgbClr val="000000">
                      <a:lumMod val="75000"/>
                      <a:lumOff val="25000"/>
                    </a:srgbClr>
                  </a:solidFill>
                  <a:latin typeface="Trebuchet MS" pitchFamily="34" charset="0"/>
                  <a:cs typeface="Arial" charset="0"/>
                </a:rPr>
                <a:t>C++ </a:t>
              </a:r>
              <a:r>
                <a:rPr lang="en-US" sz="1333" kern="0" dirty="0" err="1">
                  <a:solidFill>
                    <a:srgbClr val="000000">
                      <a:lumMod val="75000"/>
                      <a:lumOff val="25000"/>
                    </a:srgbClr>
                  </a:solidFill>
                  <a:latin typeface="Trebuchet MS" pitchFamily="34" charset="0"/>
                  <a:cs typeface="Arial" charset="0"/>
                </a:rPr>
                <a:t>Templated</a:t>
              </a:r>
              <a:r>
                <a:rPr lang="en-US" sz="1333" kern="0" dirty="0">
                  <a:solidFill>
                    <a:srgbClr val="000000">
                      <a:lumMod val="75000"/>
                      <a:lumOff val="25000"/>
                    </a:srgbClr>
                  </a:solidFill>
                  <a:latin typeface="Trebuchet MS" pitchFamily="34" charset="0"/>
                  <a:cs typeface="Arial" charset="0"/>
                </a:rPr>
                <a:t> </a:t>
              </a:r>
              <a:br>
                <a:rPr lang="en-US" sz="1333" kern="0" dirty="0">
                  <a:solidFill>
                    <a:srgbClr val="000000">
                      <a:lumMod val="75000"/>
                      <a:lumOff val="25000"/>
                    </a:srgbClr>
                  </a:solidFill>
                  <a:latin typeface="Trebuchet MS" pitchFamily="34" charset="0"/>
                  <a:cs typeface="Arial" charset="0"/>
                </a:rPr>
              </a:br>
              <a:r>
                <a:rPr lang="en-US" sz="1333" kern="0" dirty="0">
                  <a:solidFill>
                    <a:srgbClr val="000000">
                      <a:lumMod val="75000"/>
                      <a:lumOff val="25000"/>
                    </a:srgbClr>
                  </a:solidFill>
                  <a:latin typeface="Trebuchet MS" pitchFamily="34" charset="0"/>
                  <a:cs typeface="Arial" charset="0"/>
                </a:rPr>
                <a:t>Parallel Algorithms </a:t>
              </a:r>
            </a:p>
          </p:txBody>
        </p:sp>
      </p:grpSp>
      <p:grpSp>
        <p:nvGrpSpPr>
          <p:cNvPr id="46" name="Group 45"/>
          <p:cNvGrpSpPr/>
          <p:nvPr/>
        </p:nvGrpSpPr>
        <p:grpSpPr>
          <a:xfrm>
            <a:off x="2300243" y="4810612"/>
            <a:ext cx="1821720" cy="1100897"/>
            <a:chOff x="3343266" y="4138012"/>
            <a:chExt cx="2186064" cy="1321076"/>
          </a:xfrm>
          <a:effectLst>
            <a:outerShdw blurRad="50800" dist="38100" dir="2700000" algn="tl" rotWithShape="0">
              <a:prstClr val="black">
                <a:alpha val="40000"/>
              </a:prstClr>
            </a:outerShdw>
          </a:effectLst>
        </p:grpSpPr>
        <p:sp>
          <p:nvSpPr>
            <p:cNvPr id="47" name="Rounded Rectangle 46"/>
            <p:cNvSpPr/>
            <p:nvPr/>
          </p:nvSpPr>
          <p:spPr>
            <a:xfrm>
              <a:off x="3343266" y="4138012"/>
              <a:ext cx="2186064" cy="1314890"/>
            </a:xfrm>
            <a:prstGeom prst="roundRect">
              <a:avLst>
                <a:gd name="adj" fmla="val 7396"/>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76083" tIns="38035" rIns="76083" bIns="38035" rtlCol="0" anchor="ctr"/>
            <a:lstStyle/>
            <a:p>
              <a:pPr algn="ctr" defTabSz="761970"/>
              <a:endParaRPr lang="en-US">
                <a:solidFill>
                  <a:srgbClr val="FFFFFF"/>
                </a:solidFill>
              </a:endParaRPr>
            </a:p>
          </p:txBody>
        </p:sp>
        <p:sp>
          <p:nvSpPr>
            <p:cNvPr id="48" name="Rectangle 47"/>
            <p:cNvSpPr/>
            <p:nvPr/>
          </p:nvSpPr>
          <p:spPr>
            <a:xfrm>
              <a:off x="3343266" y="5170012"/>
              <a:ext cx="2186064" cy="289076"/>
            </a:xfrm>
            <a:prstGeom prst="rect">
              <a:avLst/>
            </a:prstGeom>
            <a:noFill/>
            <a:ln>
              <a:noFill/>
            </a:ln>
          </p:spPr>
          <p:txBody>
            <a:bodyPr wrap="square" lIns="76083" tIns="38035" rIns="76083" bIns="38035" anchor="ctr">
              <a:spAutoFit/>
            </a:bodyPr>
            <a:lstStyle/>
            <a:p>
              <a:pPr algn="ctr" defTabSz="760800" fontAlgn="auto">
                <a:lnSpc>
                  <a:spcPct val="80000"/>
                </a:lnSpc>
                <a:spcBef>
                  <a:spcPts val="0"/>
                </a:spcBef>
                <a:spcAft>
                  <a:spcPts val="0"/>
                </a:spcAft>
                <a:defRPr/>
              </a:pPr>
              <a:r>
                <a:rPr lang="en-US" sz="1333" kern="0" dirty="0" err="1">
                  <a:solidFill>
                    <a:srgbClr val="000000">
                      <a:lumMod val="75000"/>
                      <a:lumOff val="25000"/>
                    </a:srgbClr>
                  </a:solidFill>
                  <a:latin typeface="Trebuchet MS" pitchFamily="34" charset="0"/>
                  <a:cs typeface="Arial" charset="0"/>
                </a:rPr>
                <a:t>OpenCV</a:t>
              </a:r>
              <a:endParaRPr lang="en-US" sz="1333" kern="0" dirty="0">
                <a:solidFill>
                  <a:srgbClr val="000000">
                    <a:lumMod val="75000"/>
                    <a:lumOff val="25000"/>
                  </a:srgbClr>
                </a:solidFill>
                <a:latin typeface="Trebuchet MS" pitchFamily="34" charset="0"/>
                <a:cs typeface="Arial" charset="0"/>
              </a:endParaRPr>
            </a:p>
          </p:txBody>
        </p:sp>
        <p:pic>
          <p:nvPicPr>
            <p:cNvPr id="49" name="Picture 3"/>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3637175" y="4209601"/>
              <a:ext cx="1718566" cy="96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oup 49"/>
          <p:cNvGrpSpPr/>
          <p:nvPr/>
        </p:nvGrpSpPr>
        <p:grpSpPr>
          <a:xfrm>
            <a:off x="4397588" y="4788080"/>
            <a:ext cx="1821720" cy="1114466"/>
            <a:chOff x="3204288" y="2714203"/>
            <a:chExt cx="2186064" cy="1337359"/>
          </a:xfrm>
          <a:effectLst>
            <a:outerShdw blurRad="50800" dist="38100" dir="2700000" algn="tl" rotWithShape="0">
              <a:prstClr val="black">
                <a:alpha val="40000"/>
              </a:prstClr>
            </a:outerShdw>
          </a:effectLst>
        </p:grpSpPr>
        <p:sp>
          <p:nvSpPr>
            <p:cNvPr id="51" name="Rounded Rectangle 50"/>
            <p:cNvSpPr/>
            <p:nvPr/>
          </p:nvSpPr>
          <p:spPr>
            <a:xfrm>
              <a:off x="3204288" y="2714203"/>
              <a:ext cx="2186064" cy="1314890"/>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083" tIns="38035" rIns="76083" bIns="38035" rtlCol="0" anchor="ctr"/>
            <a:lstStyle/>
            <a:p>
              <a:pPr algn="ctr" defTabSz="761970"/>
              <a:endParaRPr lang="en-US">
                <a:solidFill>
                  <a:srgbClr val="FFFFFF"/>
                </a:solidFill>
              </a:endParaRPr>
            </a:p>
          </p:txBody>
        </p:sp>
        <p:pic>
          <p:nvPicPr>
            <p:cNvPr id="5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16385" y="2784170"/>
              <a:ext cx="1961870" cy="111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3435563" y="3565586"/>
              <a:ext cx="1723504" cy="485976"/>
            </a:xfrm>
            <a:prstGeom prst="rect">
              <a:avLst/>
            </a:prstGeom>
            <a:noFill/>
            <a:ln>
              <a:noFill/>
            </a:ln>
          </p:spPr>
          <p:txBody>
            <a:bodyPr wrap="square" lIns="76083" tIns="38035" rIns="76083" bIns="38035" anchor="ctr">
              <a:spAutoFit/>
            </a:bodyPr>
            <a:lstStyle/>
            <a:p>
              <a:pPr algn="ctr" defTabSz="760800" fontAlgn="auto">
                <a:lnSpc>
                  <a:spcPct val="80000"/>
                </a:lnSpc>
                <a:spcBef>
                  <a:spcPts val="0"/>
                </a:spcBef>
                <a:spcAft>
                  <a:spcPts val="0"/>
                </a:spcAft>
                <a:defRPr/>
              </a:pPr>
              <a:r>
                <a:rPr lang="en-US" sz="1333" kern="0" dirty="0">
                  <a:solidFill>
                    <a:srgbClr val="000000">
                      <a:lumMod val="75000"/>
                      <a:lumOff val="25000"/>
                    </a:srgbClr>
                  </a:solidFill>
                  <a:latin typeface="Trebuchet MS" pitchFamily="34" charset="0"/>
                  <a:cs typeface="Arial" charset="0"/>
                </a:rPr>
                <a:t>GPU Accelerated</a:t>
              </a:r>
            </a:p>
            <a:p>
              <a:pPr algn="ctr" defTabSz="760800" fontAlgn="auto">
                <a:lnSpc>
                  <a:spcPct val="80000"/>
                </a:lnSpc>
                <a:spcBef>
                  <a:spcPts val="0"/>
                </a:spcBef>
                <a:spcAft>
                  <a:spcPts val="0"/>
                </a:spcAft>
                <a:defRPr/>
              </a:pPr>
              <a:r>
                <a:rPr lang="en-US" sz="1333" kern="0" dirty="0">
                  <a:solidFill>
                    <a:srgbClr val="000000">
                      <a:lumMod val="75000"/>
                      <a:lumOff val="25000"/>
                    </a:srgbClr>
                  </a:solidFill>
                  <a:latin typeface="Trebuchet MS" pitchFamily="34" charset="0"/>
                  <a:cs typeface="Arial" charset="0"/>
                </a:rPr>
                <a:t>Linear Algebra</a:t>
              </a:r>
            </a:p>
          </p:txBody>
        </p:sp>
      </p:grpSp>
      <p:grpSp>
        <p:nvGrpSpPr>
          <p:cNvPr id="54" name="Group 53"/>
          <p:cNvGrpSpPr/>
          <p:nvPr/>
        </p:nvGrpSpPr>
        <p:grpSpPr>
          <a:xfrm>
            <a:off x="6524900" y="4781784"/>
            <a:ext cx="1821720" cy="1114466"/>
            <a:chOff x="5484187" y="2714203"/>
            <a:chExt cx="2186064" cy="1337359"/>
          </a:xfrm>
          <a:effectLst>
            <a:outerShdw blurRad="50800" dist="38100" dir="2700000" algn="tl" rotWithShape="0">
              <a:prstClr val="black">
                <a:alpha val="40000"/>
              </a:prstClr>
            </a:outerShdw>
          </a:effectLst>
        </p:grpSpPr>
        <p:sp>
          <p:nvSpPr>
            <p:cNvPr id="55" name="Rounded Rectangle 54"/>
            <p:cNvSpPr/>
            <p:nvPr/>
          </p:nvSpPr>
          <p:spPr>
            <a:xfrm>
              <a:off x="5484187" y="2714203"/>
              <a:ext cx="2186064" cy="1314890"/>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6083" tIns="38035" rIns="76083" bIns="38035" rtlCol="0" anchor="ctr"/>
            <a:lstStyle/>
            <a:p>
              <a:pPr algn="ctr" defTabSz="761970"/>
              <a:endParaRPr lang="en-US">
                <a:solidFill>
                  <a:srgbClr val="FFFFFF"/>
                </a:solidFill>
              </a:endParaRPr>
            </a:p>
          </p:txBody>
        </p:sp>
        <p:pic>
          <p:nvPicPr>
            <p:cNvPr id="56" name="Picture 4" descr="http://developer.nvidia.com/sites/default/files/imagecache/250-250/akamai/cuda/images/MAGMA-Logo.jpg"/>
            <p:cNvPicPr>
              <a:picLocks noChangeAspect="1" noChangeArrowheads="1"/>
            </p:cNvPicPr>
            <p:nvPr/>
          </p:nvPicPr>
          <p:blipFill rotWithShape="1">
            <a:blip r:embed="rId15" cstate="email">
              <a:extLst>
                <a:ext uri="{28A0092B-C50C-407E-A947-70E740481C1C}">
                  <a14:useLocalDpi xmlns:a14="http://schemas.microsoft.com/office/drawing/2010/main" val="0"/>
                </a:ext>
              </a:extLst>
            </a:blip>
            <a:srcRect/>
            <a:stretch/>
          </p:blipFill>
          <p:spPr bwMode="auto">
            <a:xfrm>
              <a:off x="5919382" y="2766429"/>
              <a:ext cx="1315673" cy="797775"/>
            </a:xfrm>
            <a:prstGeom prst="roundRect">
              <a:avLst>
                <a:gd name="adj" fmla="val 8594"/>
              </a:avLst>
            </a:prstGeom>
            <a:solidFill>
              <a:srgbClr val="FFFFFF">
                <a:shade val="85000"/>
              </a:srgbClr>
            </a:solidFill>
            <a:ln>
              <a:noFill/>
            </a:ln>
            <a:effectLst/>
          </p:spPr>
        </p:pic>
        <p:sp>
          <p:nvSpPr>
            <p:cNvPr id="57" name="Rectangle 56"/>
            <p:cNvSpPr/>
            <p:nvPr/>
          </p:nvSpPr>
          <p:spPr>
            <a:xfrm>
              <a:off x="5484187" y="3565586"/>
              <a:ext cx="2008271" cy="485976"/>
            </a:xfrm>
            <a:prstGeom prst="rect">
              <a:avLst/>
            </a:prstGeom>
            <a:noFill/>
            <a:ln>
              <a:noFill/>
            </a:ln>
          </p:spPr>
          <p:txBody>
            <a:bodyPr wrap="square" lIns="76083" tIns="38035" rIns="76083" bIns="38035" anchor="ctr">
              <a:spAutoFit/>
            </a:bodyPr>
            <a:lstStyle/>
            <a:p>
              <a:pPr algn="ctr" defTabSz="760800" fontAlgn="auto">
                <a:lnSpc>
                  <a:spcPct val="80000"/>
                </a:lnSpc>
                <a:spcBef>
                  <a:spcPts val="0"/>
                </a:spcBef>
                <a:spcAft>
                  <a:spcPts val="0"/>
                </a:spcAft>
                <a:defRPr/>
              </a:pPr>
              <a:r>
                <a:rPr lang="en-US" sz="1333" kern="0" dirty="0">
                  <a:solidFill>
                    <a:srgbClr val="000000">
                      <a:lumMod val="75000"/>
                      <a:lumOff val="25000"/>
                    </a:srgbClr>
                  </a:solidFill>
                  <a:latin typeface="Trebuchet MS" pitchFamily="34" charset="0"/>
                  <a:cs typeface="Arial" charset="0"/>
                </a:rPr>
                <a:t>Matrix Algebra on </a:t>
              </a:r>
              <a:r>
                <a:rPr lang="en-US" sz="1333" kern="0" dirty="0" err="1">
                  <a:solidFill>
                    <a:srgbClr val="000000">
                      <a:lumMod val="75000"/>
                      <a:lumOff val="25000"/>
                    </a:srgbClr>
                  </a:solidFill>
                  <a:latin typeface="Trebuchet MS" pitchFamily="34" charset="0"/>
                  <a:cs typeface="Arial" charset="0"/>
                </a:rPr>
                <a:t>GPU</a:t>
              </a:r>
              <a:r>
                <a:rPr lang="en-US" sz="1333" kern="0" dirty="0">
                  <a:solidFill>
                    <a:srgbClr val="000000">
                      <a:lumMod val="75000"/>
                      <a:lumOff val="25000"/>
                    </a:srgbClr>
                  </a:solidFill>
                  <a:latin typeface="Trebuchet MS" pitchFamily="34" charset="0"/>
                  <a:cs typeface="Arial" charset="0"/>
                </a:rPr>
                <a:t> and Multicore</a:t>
              </a:r>
            </a:p>
          </p:txBody>
        </p:sp>
      </p:grpSp>
    </p:spTree>
    <p:extLst>
      <p:ext uri="{BB962C8B-B14F-4D97-AF65-F5344CB8AC3E}">
        <p14:creationId xmlns:p14="http://schemas.microsoft.com/office/powerpoint/2010/main" val="133273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DB118C51-A9ED-47FE-93E9-7BAEA64581B5}_9.png&quot;/&gt;&lt;left val=&quot;22&quot;/&gt;&lt;top val=&quot;128&quot;/&gt;&lt;width val=&quot;108&quot;/&gt;&lt;height val=&quot;73&quot;/&gt;&lt;hasText val=&quot;1&quot;/&gt;&lt;/Image&gt;&lt;/ThreeDShapeInfo&gt;"/>
  <p:tag name="PRESENTER_SHAPETEXTINFO" val="&lt;ShapeTextInfo&gt;&lt;TableIndex row=&quot;-1&quot; col=&quot;-1&quot;&gt;&lt;linesCount val=&quot;3&quot;/&gt;&lt;lineCharCount val=&quot;7&quot;/&gt;&lt;lineCharCount val=&quot;5&quot;/&gt;&lt;lineCharCount val=&quot;8&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587ED8C9-689D-47A9-9328-3A663A7554A8}_9.png&quot;/&gt;&lt;left val=&quot;22&quot;/&gt;&lt;top val=&quot;219&quot;/&gt;&lt;width val=&quot;111&quot;/&gt;&lt;height val=&quot;72&quot;/&gt;&lt;hasText val=&quot;1&quot;/&gt;&lt;/Image&gt;&lt;/ThreeDShapeInfo&gt;"/>
  <p:tag name="PRESENTER_SHAPETEXTINFO" val="&lt;ShapeTextInfo&gt;&lt;TableIndex row=&quot;-1&quot; col=&quot;-1&quot;&gt;&lt;linesCount val=&quot;3&quot;/&gt;&lt;lineCharCount val=&quot;9&quot;/&gt;&lt;lineCharCount val=&quot;9&quot;/&gt;&lt;lineCharCount val=&quot;9&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3C8E28E8-7B5D-43C9-B15D-067B8D2B91B4}_9.png&quot;/&gt;&lt;left val=&quot;22&quot;/&gt;&lt;top val=&quot;311&quot;/&gt;&lt;width val=&quot;111&quot;/&gt;&lt;height val=&quot;72&quot;/&gt;&lt;hasText val=&quot;1&quot;/&gt;&lt;/Image&gt;&lt;/ThreeDShapeInfo&gt;"/>
  <p:tag name="PRESENTER_SHAPETEXTINFO" val="&lt;ShapeTextInfo&gt;&lt;TableIndex row=&quot;-1&quot; col=&quot;-1&quot;&gt;&lt;linesCount val=&quot;3&quot;/&gt;&lt;lineCharCount val=&quot;9&quot;/&gt;&lt;lineCharCount val=&quot;5&quot;/&gt;&lt;lineCharCount val=&quot;8&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9587DF98-55CE-4D49-A16C-854AAD6652BF}_9.png&quot;/&gt;&lt;left val=&quot;140&quot;/&gt;&lt;top val=&quot;115&quot;/&gt;&lt;width val=&quot;399&quot;/&gt;&lt;height val=&quot;283&quot;/&gt;&lt;hasText val=&quot;1&quot;/&gt;&lt;/Image&gt;&lt;/ThreeDShapeInfo&gt;"/>
  <p:tag name="PRESENTER_SHAPETEXTINFO" val="&lt;ShapeTextInfo&gt;&lt;TableIndex row=&quot;-1&quot; col=&quot;-1&quot;&gt;&lt;linesCount val=&quot;14&quot;/&gt;&lt;lineCharCount val=&quot;1&quot;/&gt;&lt;lineCharCount val=&quot;40&quot;/&gt;&lt;lineCharCount val=&quot;2&quot;/&gt;&lt;lineCharCount val=&quot;6&quot;/&gt;&lt;lineCharCount val=&quot;24&quot;/&gt;&lt;lineCharCount val=&quot;4&quot;/&gt;&lt;lineCharCount val=&quot;31&quot;/&gt;&lt;lineCharCount val=&quot;32&quot;/&gt;&lt;lineCharCount val=&quot;30&quot;/&gt;&lt;lineCharCount val=&quot;14&quot;/&gt;&lt;lineCharCount val=&quot;8&quot;/&gt;&lt;lineCharCount val=&quot;4&quot;/&gt;&lt;lineCharCount val=&quot;6&quot;/&gt;&lt;lineCharCount val=&quot;1&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A62D9447-4EAC-4104-8493-89722DDCDAB0}_9.png&quot;/&gt;&lt;left val=&quot;567&quot;/&gt;&lt;top val=&quot;290&quot;/&gt;&lt;width val=&quot;279&quot;/&gt;&lt;height val=&quot;51&quot;/&gt;&lt;hasText val=&quot;1&quot;/&gt;&lt;/Image&gt;&lt;/ThreeDShapeInfo&gt;"/>
  <p:tag name="PRESENTER_SHAPETEXTINFO" val="&lt;ShapeTextInfo&gt;&lt;TableIndex row=&quot;-1&quot; col=&quot;-1&quot;&gt;&lt;linesCount val=&quot;1&quot;/&gt;&lt;lineCharCount val=&quot;1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4C32E439-AFE4-46BE-BEF3-F5500AF48F62}_9.png&quot;/&gt;&lt;left val=&quot;567&quot;/&gt;&lt;top val=&quot;250&quot;/&gt;&lt;width val=&quot;279&quot;/&gt;&lt;height val=&quot;51&quot;/&gt;&lt;hasText val=&quot;1&quot;/&gt;&lt;/Image&gt;&lt;/ThreeDShapeInfo&gt;"/>
  <p:tag name="PRESENTER_SHAPETEXTINFO" val="&lt;ShapeTextInfo&gt;&lt;TableIndex row=&quot;-1&quot; col=&quot;-1&quot;&gt;&lt;linesCount val=&quot;1&quot;/&gt;&lt;lineCharCount val=&quot;20&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A992E209-6979-4525-B4A8-4645B773CA1A}_9.png&quot;/&gt;&lt;left val=&quot;567&quot;/&gt;&lt;top val=&quot;209&quot;/&gt;&lt;width val=&quot;279&quot;/&gt;&lt;height val=&quot;51&quot;/&gt;&lt;hasText val=&quot;1&quot;/&gt;&lt;/Image&gt;&lt;/ThreeDShapeInfo&gt;"/>
  <p:tag name="PRESENTER_SHAPETEXTINFO" val="&lt;ShapeTextInfo&gt;&lt;TableIndex row=&quot;-1&quot; col=&quot;-1&quot;&gt;&lt;linesCount val=&quot;1&quot;/&gt;&lt;lineCharCount val=&quot;1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7673D011-7837-4DE0-88C7-19D2E4B20437}_9.png&quot;/&gt;&lt;left val=&quot;567&quot;/&gt;&lt;top val=&quot;168&quot;/&gt;&lt;width val=&quot;279&quot;/&gt;&lt;height val=&quot;51&quot;/&gt;&lt;hasText val=&quot;1&quot;/&gt;&lt;/Image&gt;&lt;/ThreeDShapeInfo&gt;"/>
  <p:tag name="PRESENTER_SHAPETEXTINFO" val="&lt;ShapeTextInfo&gt;&lt;TableIndex row=&quot;-1&quot; col=&quot;-1&quot;&gt;&lt;linesCount val=&quot;1&quot;/&gt;&lt;lineCharCount val=&quot;13&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HTML_SHAPEINFO" val="&lt;ThreeDShapeInfo&gt;&lt;uuid val=&quot;&quot;/&gt;&lt;isInvalidForFieldText val=&quot;0&quot;/&gt;&lt;Image&gt;&lt;filename val=&quot;C:\Users\jlarkin\AppData\Local\Temp\~CaBB85\data\asimages\{E65D4DE9-486C-43AE-998E-A217B135C1E9}_9.png&quot;/&gt;&lt;left val=&quot;567&quot;/&gt;&lt;top val=&quot;130&quot;/&gt;&lt;width val=&quot;279&quot;/&gt;&lt;height val=&quot;51&quot;/&gt;&lt;hasText val=&quot;1&quot;/&gt;&lt;/Image&gt;&lt;/ThreeDShapeInfo&gt;"/>
  <p:tag name="PRESENTER_SHAPETEXTINFO" val="&lt;ShapeTextInfo&gt;&lt;TableIndex row=&quot;-1&quot; col=&quot;-1&quot;&gt;&lt;linesCount val=&quot;1&quot;/&gt;&lt;lineCharCount val=&quot;11&quot;/&gt;&lt;/TableIndex&gt;&lt;/ShapeTextInfo&gt;"/>
</p:tagLst>
</file>

<file path=ppt/theme/theme1.xml><?xml version="1.0" encoding="utf-8"?>
<a:theme xmlns:a="http://schemas.openxmlformats.org/drawingml/2006/main" name="NV1">
  <a:themeElements>
    <a:clrScheme name="2014 NVIDIA Color Palette">
      <a:dk1>
        <a:srgbClr val="B3B3B3"/>
      </a:dk1>
      <a:lt1>
        <a:srgbClr val="FFFFFF"/>
      </a:lt1>
      <a:dk2>
        <a:srgbClr val="000000"/>
      </a:dk2>
      <a:lt2>
        <a:srgbClr val="76B900"/>
      </a:lt2>
      <a:accent1>
        <a:srgbClr val="11669F"/>
      </a:accent1>
      <a:accent2>
        <a:srgbClr val="A0116A"/>
      </a:accent2>
      <a:accent3>
        <a:srgbClr val="D65D1E"/>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gradFill>
            <a:gsLst>
              <a:gs pos="0">
                <a:schemeClr val="bg2">
                  <a:alpha val="0"/>
                </a:schemeClr>
              </a:gs>
              <a:gs pos="50000">
                <a:schemeClr val="bg2"/>
              </a:gs>
              <a:gs pos="100000">
                <a:schemeClr val="bg2">
                  <a:alpha val="0"/>
                </a:schemeClr>
              </a:gs>
            </a:gsLst>
            <a:lin ang="0" scaled="0"/>
          </a:gra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dirty="0" smtClean="0">
            <a:latin typeface="Trebuchet MS" panose="020B0603020202020204" pitchFamily="34" charset="0"/>
          </a:defRPr>
        </a:defPPr>
      </a:lst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4 NVIDIA Color Palette">
      <a:dk1>
        <a:srgbClr val="B3B3B3"/>
      </a:dk1>
      <a:lt1>
        <a:srgbClr val="FFFFFF"/>
      </a:lt1>
      <a:dk2>
        <a:srgbClr val="000000"/>
      </a:dk2>
      <a:lt2>
        <a:srgbClr val="76B900"/>
      </a:lt2>
      <a:accent1>
        <a:srgbClr val="11669F"/>
      </a:accent1>
      <a:accent2>
        <a:srgbClr val="A0116A"/>
      </a:accent2>
      <a:accent3>
        <a:srgbClr val="D65D1E"/>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gradFill>
            <a:gsLst>
              <a:gs pos="0">
                <a:schemeClr val="bg2">
                  <a:alpha val="0"/>
                </a:schemeClr>
              </a:gs>
              <a:gs pos="50000">
                <a:schemeClr val="bg2"/>
              </a:gs>
              <a:gs pos="100000">
                <a:schemeClr val="bg2">
                  <a:alpha val="0"/>
                </a:schemeClr>
              </a:gs>
            </a:gsLst>
            <a:lin ang="0" scaled="0"/>
          </a:gra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dirty="0" smtClean="0">
            <a:latin typeface="Trebuchet MS" panose="020B0603020202020204" pitchFamily="34" charset="0"/>
          </a:defRPr>
        </a:defPPr>
      </a:lst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EBA837F7814614C8A849E6455D4624A" ma:contentTypeVersion="0" ma:contentTypeDescription="Create a new document." ma:contentTypeScope="" ma:versionID="8f9e5ecdb7d9c60fc5964b9cbde56bf1">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B6B1F2-FD82-4BE1-BF1C-A43F2D8F7271}">
  <ds:schemaRefs>
    <ds:schemaRef ds:uri="http://purl.org/dc/terms/"/>
    <ds:schemaRef ds:uri="http://schemas.microsoft.com/office/2006/documentManagement/types"/>
    <ds:schemaRef ds:uri="http://schemas.openxmlformats.org/package/2006/metadata/core-properties"/>
    <ds:schemaRef ds:uri="http://purl.org/dc/elements/1.1/"/>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DB130F9A-0815-4D7B-BAAC-0AAD47988C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900F3CB-B265-40F1-B49C-143E7483E4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NV1</Template>
  <TotalTime>36409</TotalTime>
  <Words>1048</Words>
  <Application>Microsoft Office PowerPoint</Application>
  <PresentationFormat>On-screen Show (4:3)</PresentationFormat>
  <Paragraphs>129</Paragraphs>
  <Slides>12</Slides>
  <Notes>8</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12</vt:i4>
      </vt:variant>
    </vt:vector>
  </HeadingPairs>
  <TitlesOfParts>
    <vt:vector size="30" baseType="lpstr">
      <vt:lpstr>Futura Bk</vt:lpstr>
      <vt:lpstr>Futura Hv</vt:lpstr>
      <vt:lpstr>MS PGothic</vt:lpstr>
      <vt:lpstr>Myriad Pro Light</vt:lpstr>
      <vt:lpstr>华文新魏</vt:lpstr>
      <vt:lpstr>宋体</vt:lpstr>
      <vt:lpstr>方正姚体</vt:lpstr>
      <vt:lpstr>黑体</vt:lpstr>
      <vt:lpstr>Arial</vt:lpstr>
      <vt:lpstr>Calibri</vt:lpstr>
      <vt:lpstr>Century Gothic</vt:lpstr>
      <vt:lpstr>Consolas</vt:lpstr>
      <vt:lpstr>Trebuchet MS</vt:lpstr>
      <vt:lpstr>Wingdings</vt:lpstr>
      <vt:lpstr>Wingdings 3</vt:lpstr>
      <vt:lpstr>NV1</vt:lpstr>
      <vt:lpstr>1_Title &amp; Bullet</vt:lpstr>
      <vt:lpstr>Facet</vt:lpstr>
      <vt:lpstr>基于Docker的高性能并行异构系统设计</vt:lpstr>
      <vt:lpstr>Agenda</vt:lpstr>
      <vt:lpstr>Docker Overview</vt:lpstr>
      <vt:lpstr>DOCKER Overview</vt:lpstr>
      <vt:lpstr>Docker hub</vt:lpstr>
      <vt:lpstr>Docker usage (local)</vt:lpstr>
      <vt:lpstr>Docker usage (repository)</vt:lpstr>
      <vt:lpstr>CUDA:3 Ways to Accelerate Applications</vt:lpstr>
      <vt:lpstr>CUDA: GPU Accelerated Libraries</vt:lpstr>
      <vt:lpstr>CUDA: OpenACC Directives</vt:lpstr>
      <vt:lpstr>Demo</vt:lpstr>
      <vt:lpstr>Q&amp;A</vt:lpstr>
    </vt:vector>
  </TitlesOfParts>
  <Manager>Anne Anderson</Manager>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PQS MClinux review</dc:title>
  <dc:creator>gong, hai-yun</dc:creator>
  <dc:description>nicole.sanchez@hp.com_x000d_
(408) 655-2359</dc:description>
  <cp:lastModifiedBy>Fancy Fan</cp:lastModifiedBy>
  <cp:revision>1311</cp:revision>
  <dcterms:created xsi:type="dcterms:W3CDTF">2009-08-12T21:02:47Z</dcterms:created>
  <dcterms:modified xsi:type="dcterms:W3CDTF">2017-11-07T06:56:19Z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0x0101008EBA837F7814614C8A849E6455D4624A</vt:lpwstr>
  </property>
</Properties>
</file>